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19" r:id="rId5"/>
    <p:sldId id="336" r:id="rId6"/>
    <p:sldId id="341" r:id="rId7"/>
    <p:sldId id="334" r:id="rId8"/>
    <p:sldId id="331" r:id="rId9"/>
    <p:sldId id="342" r:id="rId10"/>
    <p:sldId id="343" r:id="rId11"/>
    <p:sldId id="344" r:id="rId12"/>
    <p:sldId id="346" r:id="rId13"/>
    <p:sldId id="345" r:id="rId14"/>
    <p:sldId id="350" r:id="rId15"/>
    <p:sldId id="340" r:id="rId16"/>
    <p:sldId id="347" r:id="rId17"/>
    <p:sldId id="351" r:id="rId18"/>
    <p:sldId id="349" r:id="rId19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024" autoAdjust="0"/>
  </p:normalViewPr>
  <p:slideViewPr>
    <p:cSldViewPr>
      <p:cViewPr varScale="1">
        <p:scale>
          <a:sx n="72" d="100"/>
          <a:sy n="72" d="100"/>
        </p:scale>
        <p:origin x="-13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8F88C59-319B-4332-9A1D-2A62CFCB00D8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16A41B8-7DC3-4DB6-84E4-E105629E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968B300D-05F0-4B43-940D-46DED5A791A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11.04.2019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11.04.2019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11.04.2019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11.04.2019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11.04.2019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11.04.2019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11.04.2019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11.04.2019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11.04.2019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11.04.2019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11.04.2019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11.04.2019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11.04.2019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11.04.2019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11.04.2019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11.04.2019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11.04.2019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11.04.2019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11.04.2019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11.04.2019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video" Target="file:///F:\&#1088;&#1086;&#1076;&#1089;&#1086;&#1073;&#1088;\video-09-04-19-22-29.mov" TargetMode="Externa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F:\&#1088;&#1086;&#1076;&#1089;&#1086;&#1073;&#1088;\video-23-03-19-01-21.mo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F:\&#1088;&#1086;&#1076;&#1089;&#1086;&#1073;&#1088;\video-09-04-19-22-38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Путь к успеху</a:t>
            </a:r>
            <a:endParaRPr lang="ru-RU" dirty="0"/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МАОУ «Лингвистическая гимназия №3 г. Улан-Удэ»</a:t>
            </a:r>
            <a:endParaRPr lang="ru-RU" dirty="0"/>
          </a:p>
        </p:txBody>
      </p:sp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ПИК ЧЕРСКОГО</a:t>
            </a:r>
            <a:endParaRPr lang="ru-RU" sz="2400" dirty="0"/>
          </a:p>
        </p:txBody>
      </p:sp>
      <p:pic>
        <p:nvPicPr>
          <p:cNvPr id="14" name="Рисунок 13" descr="IMG_9035-09-04-19-22-19.JPG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/>
          <a:srcRect l="12500" r="12500"/>
          <a:stretch>
            <a:fillRect/>
          </a:stretch>
        </p:blipFill>
        <p:spPr/>
      </p:pic>
      <p:pic>
        <p:nvPicPr>
          <p:cNvPr id="15" name="Рисунок 14" descr="IMG_9032-09-04-19-22-19.JPG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/>
          <a:srcRect t="21875" b="21875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ТОЛОГОЙ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МУНКУ-САРДЫК</a:t>
            </a: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4"/>
          </p:nvPr>
        </p:nvSpPr>
        <p:spPr>
          <a:xfrm>
            <a:off x="4660620" y="152400"/>
            <a:ext cx="4483379" cy="252264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МЕРКИТСКАЯ КРЕПОСТЬ</a:t>
            </a:r>
            <a:endParaRPr lang="ru-RU" sz="2400" dirty="0"/>
          </a:p>
        </p:txBody>
      </p:sp>
      <p:pic>
        <p:nvPicPr>
          <p:cNvPr id="13" name="Рисунок 12" descr="IMG_9033-09-04-19-22-19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/>
          <a:srcRect l="12549" r="12549"/>
          <a:stretch>
            <a:fillRect/>
          </a:stretch>
        </p:blipFill>
        <p:spPr/>
      </p:pic>
      <p:sp>
        <p:nvSpPr>
          <p:cNvPr id="16" name="TextBox 15"/>
          <p:cNvSpPr txBox="1"/>
          <p:nvPr/>
        </p:nvSpPr>
        <p:spPr>
          <a:xfrm rot="5400000">
            <a:off x="-1102117" y="1758300"/>
            <a:ext cx="3139321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3200" dirty="0" smtClean="0"/>
              <a:t>ТУРИЗМ</a:t>
            </a:r>
          </a:p>
        </p:txBody>
      </p:sp>
      <p:pic>
        <p:nvPicPr>
          <p:cNvPr id="18" name="Рисунок 17" descr="IMG_9038-09-04-19-22-37.JPG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/>
          <a:srcRect/>
          <a:stretch>
            <a:fillRect/>
          </a:stretch>
        </p:blipFill>
        <p:spPr/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ТУРИЗМ:</a:t>
            </a:r>
          </a:p>
          <a:p>
            <a:r>
              <a:rPr lang="ru-RU" dirty="0" smtClean="0"/>
              <a:t>КАЗАКОВ МАКСИМ</a:t>
            </a:r>
          </a:p>
          <a:p>
            <a:r>
              <a:rPr lang="ru-RU" dirty="0" smtClean="0"/>
              <a:t>САХЬЯНОВ БАИР</a:t>
            </a:r>
          </a:p>
          <a:p>
            <a:r>
              <a:rPr lang="ru-RU" dirty="0" smtClean="0"/>
              <a:t>ДАШИЕВ БАИР</a:t>
            </a:r>
          </a:p>
          <a:p>
            <a:r>
              <a:rPr lang="ru-RU" dirty="0" smtClean="0"/>
              <a:t>БАТАХАЕВ ДМИТРИЙ</a:t>
            </a:r>
          </a:p>
          <a:p>
            <a:r>
              <a:rPr lang="ru-RU" dirty="0" smtClean="0"/>
              <a:t>АЛАГУЕВА ЮЛИЯ</a:t>
            </a:r>
          </a:p>
          <a:p>
            <a:r>
              <a:rPr lang="ru-RU" dirty="0" smtClean="0"/>
              <a:t>МОХОСОЕВА АРЮНА</a:t>
            </a:r>
          </a:p>
          <a:p>
            <a:r>
              <a:rPr lang="ru-RU" dirty="0" smtClean="0"/>
              <a:t>СОКТОЕВ ДАМИР</a:t>
            </a:r>
          </a:p>
          <a:p>
            <a:r>
              <a:rPr lang="ru-RU" dirty="0" smtClean="0"/>
              <a:t>БАТОМУНКУЕВ ТЕНЗИН – ШИРАП</a:t>
            </a:r>
          </a:p>
          <a:p>
            <a:r>
              <a:rPr lang="ru-RU" dirty="0" smtClean="0"/>
              <a:t>ПОКРОВСКИЙ АНДРЕЙ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IMG_9029-09-04-19-22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89040"/>
            <a:ext cx="4067944" cy="2710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9031-09-04-19-22-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8640"/>
            <a:ext cx="4031728" cy="2686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9056-10-04-19-17-29.JPG"/>
          <p:cNvPicPr>
            <a:picLocks noChangeAspect="1"/>
          </p:cNvPicPr>
          <p:nvPr/>
        </p:nvPicPr>
        <p:blipFill>
          <a:blip r:embed="rId4" cstate="print"/>
          <a:srcRect l="5901" t="12201" r="12201"/>
          <a:stretch>
            <a:fillRect/>
          </a:stretch>
        </p:blipFill>
        <p:spPr>
          <a:xfrm>
            <a:off x="4788024" y="4293096"/>
            <a:ext cx="3996062" cy="2141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-09-04-19-22-29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8262-09-04-19-22-38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65" r="65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1763688" y="6165304"/>
            <a:ext cx="5544616" cy="504056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МИСС ГИМНАЗИИ – ЕЦЗАН ДУ</a:t>
            </a:r>
            <a:endParaRPr lang="ru-RU" sz="2400" dirty="0"/>
          </a:p>
        </p:txBody>
      </p:sp>
      <p:pic>
        <p:nvPicPr>
          <p:cNvPr id="11" name="Рисунок 10" descr="IMG_8278-09-04-19-22-38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12" name="Рисунок 11" descr="IMG_8281-09-04-19-22-38.JP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99792" y="3356992"/>
            <a:ext cx="3657600" cy="274320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10" name="video-23-03-19-01-21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64704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АЛАГУЕВА ЮЛИЯ</a:t>
            </a:r>
          </a:p>
          <a:p>
            <a:r>
              <a:rPr lang="ru-RU" sz="2400" dirty="0" smtClean="0"/>
              <a:t>БАГЛАЕВА АЛТАНА</a:t>
            </a:r>
          </a:p>
          <a:p>
            <a:r>
              <a:rPr lang="ru-RU" sz="2400" dirty="0" smtClean="0"/>
              <a:t>БАТУЕВА АЛИНА</a:t>
            </a:r>
          </a:p>
          <a:p>
            <a:r>
              <a:rPr lang="ru-RU" sz="2400" dirty="0" smtClean="0"/>
              <a:t>ДОРЖИЕВА БАЛЬЖИНА</a:t>
            </a:r>
          </a:p>
          <a:p>
            <a:r>
              <a:rPr lang="ru-RU" sz="2400" dirty="0" smtClean="0"/>
              <a:t>ДУ ЕЦЗАН</a:t>
            </a:r>
          </a:p>
          <a:p>
            <a:r>
              <a:rPr lang="ru-RU" sz="2400" dirty="0" smtClean="0"/>
              <a:t>САНЖЕЕВА АНАСТАСИЯ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r>
              <a:rPr lang="ru-RU" sz="2800" b="1" dirty="0" smtClean="0"/>
              <a:t>Успех</a:t>
            </a:r>
            <a:r>
              <a:rPr lang="ru-RU" sz="2800" dirty="0" smtClean="0"/>
              <a:t> — достижение поставленных целей в задуманном деле, положительный результат чего-либо, общественное признание чего-либо или кого-либо</a:t>
            </a:r>
            <a:endParaRPr lang="ru-RU" sz="2800" dirty="0"/>
          </a:p>
        </p:txBody>
      </p:sp>
      <p:pic>
        <p:nvPicPr>
          <p:cNvPr id="30724" name="Picture 4" descr="http://schaste-yest.ru/files/schaste-yest.ru/put_k_uspe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4762500" cy="2676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254766" y="4221088"/>
            <a:ext cx="7781730" cy="990600"/>
          </a:xfrm>
        </p:spPr>
        <p:txBody>
          <a:bodyPr>
            <a:normAutofit/>
          </a:bodyPr>
          <a:lstStyle>
            <a:extLst/>
          </a:lstStyle>
          <a:p>
            <a:r>
              <a:rPr lang="ru-RU" sz="2400" dirty="0" smtClean="0"/>
              <a:t>Дмитриев </a:t>
            </a:r>
            <a:r>
              <a:rPr lang="ru-RU" sz="2400" dirty="0" err="1" smtClean="0"/>
              <a:t>никита</a:t>
            </a:r>
            <a:r>
              <a:rPr lang="ru-RU" sz="2400" dirty="0" smtClean="0"/>
              <a:t> и </a:t>
            </a:r>
            <a:r>
              <a:rPr lang="ru-RU" sz="2400" dirty="0" err="1" smtClean="0"/>
              <a:t>бидогаев</a:t>
            </a:r>
            <a:r>
              <a:rPr lang="ru-RU" sz="2400" dirty="0" smtClean="0"/>
              <a:t> </a:t>
            </a:r>
            <a:r>
              <a:rPr lang="ru-RU" sz="2400" dirty="0" err="1" smtClean="0"/>
              <a:t>вадим</a:t>
            </a:r>
            <a:endParaRPr lang="ru-RU" sz="2400" dirty="0"/>
          </a:p>
        </p:txBody>
      </p:sp>
      <p:pic>
        <p:nvPicPr>
          <p:cNvPr id="28674" name="Picture 2" descr="http://cs9.pikabu.ru/video/2016/10/03/5/og_og_1475479402377076454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l="24417" r="24417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28676" name="Picture 4" descr="http://beerotwomen.ru/wp-content/uploads/2016/05/%D0%BF%D0%BE%D0%B4%D0%B4%D0%B5%D1%80%D0%B6%D0%BA%D0%B0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 cstate="print"/>
          <a:srcRect l="28571" r="28571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7" name="Рисунок 6" descr="IMG_9043-10-04-19-17-28.JPG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/>
          <a:srcRect l="12500" r="12500"/>
          <a:stretch>
            <a:fillRect/>
          </a:stretch>
        </p:blipFill>
        <p:spPr>
          <a:xfrm rot="5400000">
            <a:off x="3474604" y="2140695"/>
            <a:ext cx="2286000" cy="22860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51520" y="4869160"/>
            <a:ext cx="8610600" cy="1752600"/>
          </a:xfrm>
        </p:spPr>
        <p:txBody>
          <a:bodyPr/>
          <a:lstStyle>
            <a:extLst/>
          </a:lstStyle>
          <a:p>
            <a:r>
              <a:rPr lang="ru-RU" sz="1800" dirty="0" smtClean="0"/>
              <a:t>БИЛЫК ЕГОР</a:t>
            </a:r>
          </a:p>
          <a:p>
            <a:r>
              <a:rPr lang="ru-RU" dirty="0" smtClean="0"/>
              <a:t>ВАНДАН ЖАМБАЛОВ</a:t>
            </a:r>
          </a:p>
          <a:p>
            <a:r>
              <a:rPr lang="ru-RU" dirty="0" smtClean="0"/>
              <a:t>БАТОМУНКУЕВ ТЕНЗИН – ШИРАП </a:t>
            </a:r>
          </a:p>
          <a:p>
            <a:r>
              <a:rPr lang="ru-RU" dirty="0" smtClean="0"/>
              <a:t>ЦЫДЫПОВ ТИМУР</a:t>
            </a:r>
          </a:p>
          <a:p>
            <a:r>
              <a:rPr lang="ru-RU" dirty="0" smtClean="0"/>
              <a:t>МОХОСОЕВА АРЮНА</a:t>
            </a:r>
            <a:endParaRPr lang="ru-RU" dirty="0"/>
          </a:p>
        </p:txBody>
      </p:sp>
      <p:pic>
        <p:nvPicPr>
          <p:cNvPr id="14" name="Рисунок 13" descr="IMG_9015-09-04-19-22-03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1875" r="21875"/>
          <a:stretch>
            <a:fillRect/>
          </a:stretch>
        </p:blipFill>
        <p:spPr>
          <a:xfrm>
            <a:off x="179512" y="260648"/>
            <a:ext cx="2743200" cy="3657600"/>
          </a:xfrm>
        </p:spPr>
      </p:pic>
      <p:pic>
        <p:nvPicPr>
          <p:cNvPr id="17" name="Рисунок 16" descr="IMG_9021-09-04-19-22-03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28184" y="260648"/>
            <a:ext cx="2743200" cy="3657600"/>
          </a:xfrm>
        </p:spPr>
      </p:pic>
      <p:pic>
        <p:nvPicPr>
          <p:cNvPr id="18" name="Рисунок 17" descr="IMG_9018-09-04-19-22-03.JP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 l="21113" r="21113"/>
          <a:stretch>
            <a:fillRect/>
          </a:stretch>
        </p:blipFill>
        <p:spPr/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4499992" y="3068960"/>
            <a:ext cx="4248472" cy="3352800"/>
          </a:xfrm>
        </p:spPr>
        <p:txBody>
          <a:bodyPr/>
          <a:lstStyle>
            <a:extLst/>
          </a:lstStyle>
          <a:p>
            <a:r>
              <a:rPr lang="ru-RU" dirty="0" smtClean="0"/>
              <a:t>БАТОМУНКУЕВ ТЕНЗИН-ШИРАП</a:t>
            </a:r>
          </a:p>
          <a:p>
            <a:r>
              <a:rPr lang="ru-RU" dirty="0" smtClean="0"/>
              <a:t>БИЛЫК ЕГОР</a:t>
            </a:r>
          </a:p>
          <a:p>
            <a:r>
              <a:rPr lang="ru-RU" dirty="0" smtClean="0"/>
              <a:t>СОКТОЕВ ДАМИР</a:t>
            </a:r>
          </a:p>
          <a:p>
            <a:r>
              <a:rPr lang="ru-RU" dirty="0" smtClean="0"/>
              <a:t>ХАБИБОВА ВАЛЕРИЯ</a:t>
            </a:r>
            <a:endParaRPr lang="ru-RU" dirty="0"/>
          </a:p>
        </p:txBody>
      </p:sp>
      <p:pic>
        <p:nvPicPr>
          <p:cNvPr id="26626" name="Picture 2" descr="http://school52.ucoz.ru/_nw/3/81965211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28132" r="28132"/>
          <a:stretch>
            <a:fillRect/>
          </a:stretch>
        </p:blipFill>
        <p:spPr bwMode="auto">
          <a:xfrm>
            <a:off x="395537" y="3200105"/>
            <a:ext cx="2376263" cy="3160734"/>
          </a:xfrm>
          <a:prstGeom prst="rect">
            <a:avLst/>
          </a:prstGeom>
          <a:noFill/>
        </p:spPr>
      </p:pic>
      <p:pic>
        <p:nvPicPr>
          <p:cNvPr id="26628" name="Picture 4" descr="http://yonski-school-4.ucoz.ru/god15_16/g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4664"/>
            <a:ext cx="428625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9064-10-04-19-17-29.JPG"/>
          <p:cNvPicPr>
            <a:picLocks noChangeAspect="1"/>
          </p:cNvPicPr>
          <p:nvPr/>
        </p:nvPicPr>
        <p:blipFill>
          <a:blip r:embed="rId5" cstate="print"/>
          <a:srcRect t="5901" b="36350"/>
          <a:stretch>
            <a:fillRect/>
          </a:stretch>
        </p:blipFill>
        <p:spPr>
          <a:xfrm>
            <a:off x="395536" y="332656"/>
            <a:ext cx="2360861" cy="2423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93488" y="3214686"/>
            <a:ext cx="8750512" cy="2636912"/>
          </a:xfrm>
        </p:spPr>
        <p:txBody>
          <a:bodyPr>
            <a:normAutofit/>
          </a:bodyPr>
          <a:lstStyle>
            <a:extLst/>
          </a:lstStyle>
          <a:p>
            <a:r>
              <a:rPr lang="ru-RU" sz="2400" dirty="0" smtClean="0"/>
              <a:t>КАЗАКОВ МАКСИМ             ДУ ЕЦЗАН</a:t>
            </a:r>
            <a:br>
              <a:rPr lang="ru-RU" sz="2400" dirty="0" smtClean="0"/>
            </a:br>
            <a:r>
              <a:rPr lang="ru-RU" sz="2400" dirty="0" smtClean="0"/>
              <a:t>БАГЛАЕВА АЛТАНА             БАТАХАЕВ ДМИТРИЙ</a:t>
            </a:r>
            <a:br>
              <a:rPr lang="ru-RU" sz="2400" dirty="0" smtClean="0"/>
            </a:br>
            <a:r>
              <a:rPr lang="ru-RU" sz="2400" dirty="0" smtClean="0"/>
              <a:t>АЛАГУЕВА ЮЛИЯ                  ШИРАБОН ЮМЖАНА</a:t>
            </a:r>
            <a:br>
              <a:rPr lang="ru-RU" sz="2400" dirty="0" smtClean="0"/>
            </a:br>
            <a:r>
              <a:rPr lang="ru-RU" sz="2400" dirty="0" smtClean="0"/>
              <a:t>ЯНТРАНОВА ВИКТОРИЯ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" name="Рисунок 9" descr="IMG_9016-09-04-19-22-03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785786" y="714356"/>
            <a:ext cx="2286000" cy="2286000"/>
          </a:xfrm>
        </p:spPr>
      </p:pic>
      <p:pic>
        <p:nvPicPr>
          <p:cNvPr id="12" name="Рисунок 11" descr="IMG_7057-09-04-19-22-56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2500" b="12500"/>
          <a:stretch>
            <a:fillRect/>
          </a:stretch>
        </p:blipFill>
        <p:spPr>
          <a:xfrm>
            <a:off x="3428992" y="714356"/>
            <a:ext cx="2286000" cy="2286000"/>
          </a:xfrm>
        </p:spPr>
      </p:pic>
      <p:pic>
        <p:nvPicPr>
          <p:cNvPr id="11" name="Рисунок 10" descr="IMG_6411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rcRect l="12500" r="12500"/>
          <a:stretch>
            <a:fillRect/>
          </a:stretch>
        </p:blipFill>
        <p:spPr>
          <a:xfrm>
            <a:off x="6143636" y="642918"/>
            <a:ext cx="2286000" cy="22860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8064896" cy="216024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ru-RU" sz="2400" dirty="0" smtClean="0"/>
              <a:t>ВОЛЕЙБОЛ:</a:t>
            </a:r>
            <a:br>
              <a:rPr lang="ru-RU" sz="2400" dirty="0" smtClean="0"/>
            </a:br>
            <a:r>
              <a:rPr lang="ru-RU" sz="2400" dirty="0" smtClean="0"/>
              <a:t>БАЛДАНДОРЖИЕВ ТИМУР        РАБДАНОВ БАТО     </a:t>
            </a:r>
            <a:br>
              <a:rPr lang="ru-RU" sz="2400" dirty="0" smtClean="0"/>
            </a:br>
            <a:r>
              <a:rPr lang="ru-RU" sz="2400" dirty="0" smtClean="0"/>
              <a:t>ЖАМБАЛОВ ВАНДАН                  СОКТОЕВ ДАМИР </a:t>
            </a:r>
            <a:br>
              <a:rPr lang="ru-RU" sz="2400" dirty="0" smtClean="0"/>
            </a:br>
            <a:r>
              <a:rPr lang="ru-RU" sz="2400" dirty="0" smtClean="0"/>
              <a:t>БАТОМУНКУЕВ ТЕНЗИН – ШИРАП</a:t>
            </a:r>
            <a:br>
              <a:rPr lang="ru-RU" sz="2400" dirty="0" smtClean="0"/>
            </a:br>
            <a:r>
              <a:rPr lang="ru-RU" sz="2400" dirty="0" smtClean="0"/>
              <a:t>СОБОЛЕВ ИЛЬЯ   </a:t>
            </a:r>
            <a:br>
              <a:rPr lang="ru-RU" sz="2400" dirty="0" smtClean="0"/>
            </a:br>
            <a:r>
              <a:rPr lang="ru-RU" sz="2400" dirty="0" smtClean="0"/>
              <a:t>ШАХМАТЫ:</a:t>
            </a:r>
            <a:br>
              <a:rPr lang="ru-RU" sz="2400" dirty="0" smtClean="0"/>
            </a:br>
            <a:r>
              <a:rPr lang="ru-RU" sz="2400" dirty="0" smtClean="0"/>
              <a:t>ЯНГУТОВ АЛЕКСЕЙ</a:t>
            </a:r>
            <a:endParaRPr lang="ru-RU" sz="2400" dirty="0"/>
          </a:p>
        </p:txBody>
      </p:sp>
      <p:pic>
        <p:nvPicPr>
          <p:cNvPr id="10" name="Рисунок 9" descr="IMG_6175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2500" r="12500"/>
          <a:stretch>
            <a:fillRect/>
          </a:stretch>
        </p:blipFill>
        <p:spPr>
          <a:xfrm rot="10000072">
            <a:off x="412279" y="421407"/>
            <a:ext cx="2286000" cy="2286000"/>
          </a:xfrm>
        </p:spPr>
      </p:pic>
      <p:pic>
        <p:nvPicPr>
          <p:cNvPr id="11" name="Рисунок 10" descr="IMG_7733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l="12500" r="12500"/>
          <a:stretch>
            <a:fillRect/>
          </a:stretch>
        </p:blipFill>
        <p:spPr>
          <a:xfrm>
            <a:off x="3347864" y="2060848"/>
            <a:ext cx="2286000" cy="2286000"/>
          </a:xfrm>
        </p:spPr>
      </p:pic>
      <p:pic>
        <p:nvPicPr>
          <p:cNvPr id="12" name="Рисунок 11" descr="IMG_6176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rcRect l="12500" r="12500"/>
          <a:stretch>
            <a:fillRect/>
          </a:stretch>
        </p:blipFill>
        <p:spPr>
          <a:xfrm rot="1580693">
            <a:off x="6328673" y="649168"/>
            <a:ext cx="2286000" cy="22860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3645024"/>
            <a:ext cx="7781730" cy="990600"/>
          </a:xfrm>
        </p:spPr>
        <p:txBody>
          <a:bodyPr>
            <a:normAutofit/>
          </a:bodyPr>
          <a:lstStyle>
            <a:extLst/>
          </a:lstStyle>
          <a:p>
            <a:r>
              <a:rPr lang="ru-RU" sz="2400" dirty="0" smtClean="0"/>
              <a:t>Доржиева Наяна</a:t>
            </a:r>
            <a:br>
              <a:rPr lang="ru-RU" sz="2400" dirty="0" smtClean="0"/>
            </a:br>
            <a:r>
              <a:rPr lang="ru-RU" sz="2400" dirty="0" err="1" smtClean="0"/>
              <a:t>бАЙКАЛ</a:t>
            </a:r>
            <a:r>
              <a:rPr lang="ru-RU" sz="2400" dirty="0" smtClean="0"/>
              <a:t> – </a:t>
            </a:r>
            <a:r>
              <a:rPr lang="ru-RU" sz="2400" dirty="0" err="1" smtClean="0"/>
              <a:t>идель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60418" name="Picture 2" descr="http://www.ulan-ude-eg.ru/upload/iblock/16d/16d092c0748f9a2cc265b05c58f9372e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l="21854" r="21854"/>
          <a:stretch>
            <a:fillRect/>
          </a:stretch>
        </p:blipFill>
        <p:spPr bwMode="auto">
          <a:xfrm>
            <a:off x="251520" y="260648"/>
            <a:ext cx="3013919" cy="3013919"/>
          </a:xfrm>
          <a:prstGeom prst="rect">
            <a:avLst/>
          </a:prstGeom>
          <a:noFill/>
        </p:spPr>
      </p:pic>
      <p:pic>
        <p:nvPicPr>
          <p:cNvPr id="60420" name="Picture 4" descr="https://blogrb.ru/sites/default/files/u89/idel5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 cstate="print"/>
          <a:srcRect l="21875" r="21875"/>
          <a:stretch>
            <a:fillRect/>
          </a:stretch>
        </p:blipFill>
        <p:spPr bwMode="auto">
          <a:xfrm>
            <a:off x="5436096" y="260648"/>
            <a:ext cx="3445967" cy="3445967"/>
          </a:xfrm>
          <a:prstGeom prst="rect">
            <a:avLst/>
          </a:prstGeom>
          <a:noFill/>
        </p:spPr>
      </p:pic>
      <p:pic>
        <p:nvPicPr>
          <p:cNvPr id="60422" name="Picture 6" descr="https://www.infpol.ru/upload/iblock/f04/f0404347b74fbe59dbed8f947efa1b26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5" cstate="print"/>
          <a:srcRect l="12500" r="12500"/>
          <a:stretch>
            <a:fillRect/>
          </a:stretch>
        </p:blipFill>
        <p:spPr bwMode="auto">
          <a:xfrm>
            <a:off x="3635896" y="3861048"/>
            <a:ext cx="2663924" cy="26639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-09-04-19-22-38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8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10176923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pprovalStatus xmlns="9d035d7d-02e5-4a00-8b62-9a556aabc7b5">In Progress</ApprovalStatus>
    <MarketSpecific xmlns="9d035d7d-02e5-4a00-8b62-9a556aabc7b5" xsi:nil="true"/>
    <PrimaryImageGen xmlns="9d035d7d-02e5-4a00-8b62-9a556aabc7b5">true</PrimaryImageGen>
    <ThumbnailAssetId xmlns="9d035d7d-02e5-4a00-8b62-9a556aabc7b5" xsi:nil="true"/>
    <LegacyData xmlns="9d035d7d-02e5-4a00-8b62-9a556aabc7b5">Manager:;BuildStatus:Publish Pending;MockupPath:</LegacyData>
    <NumericId xmlns="9d035d7d-02e5-4a00-8b62-9a556aabc7b5">-1</NumericId>
    <TPFriendlyName xmlns="9d035d7d-02e5-4a00-8b62-9a556aabc7b5">Classic photo album</TPFriendlyName>
    <BusinessGroup xmlns="9d035d7d-02e5-4a00-8b62-9a556aabc7b5" xsi:nil="true"/>
    <APEditor xmlns="9d035d7d-02e5-4a00-8b62-9a556aabc7b5">
      <UserInfo>
        <DisplayName>REDMOND\v-luannv</DisplayName>
        <AccountId>103</AccountId>
        <AccountType/>
      </UserInfo>
    </APEditor>
    <SourceTitle xmlns="9d035d7d-02e5-4a00-8b62-9a556aabc7b5">Classic photo album</SourceTitle>
    <OpenTemplate xmlns="9d035d7d-02e5-4a00-8b62-9a556aabc7b5">true</OpenTemplate>
    <UALocComments xmlns="9d035d7d-02e5-4a00-8b62-9a556aabc7b5" xsi:nil="true"/>
    <ParentAssetId xmlns="9d035d7d-02e5-4a00-8b62-9a556aabc7b5" xsi:nil="true"/>
    <IntlLangReviewDate xmlns="9d035d7d-02e5-4a00-8b62-9a556aabc7b5" xsi:nil="true"/>
    <PublishStatusLookup xmlns="9d035d7d-02e5-4a00-8b62-9a556aabc7b5">
      <Value>81783</Value>
      <Value>403680</Value>
    </PublishStatusLookup>
    <LastPublishResultLookup xmlns="9d035d7d-02e5-4a00-8b62-9a556aabc7b5" xsi:nil="true"/>
    <MachineTranslated xmlns="9d035d7d-02e5-4a00-8b62-9a556aabc7b5" xsi:nil="true"/>
    <Providers xmlns="9d035d7d-02e5-4a00-8b62-9a556aabc7b5" xsi:nil="true"/>
    <OriginalSourceMarket xmlns="9d035d7d-02e5-4a00-8b62-9a556aabc7b5">english</OriginalSourceMarket>
    <TPInstallLocation xmlns="9d035d7d-02e5-4a00-8b62-9a556aabc7b5">{My Templates}</TPInstallLocation>
    <APDescription xmlns="9d035d7d-02e5-4a00-8b62-9a556aabc7b5" xsi:nil="true"/>
    <ClipArtFilename xmlns="9d035d7d-02e5-4a00-8b62-9a556aabc7b5" xsi:nil="true"/>
    <ContentItem xmlns="9d035d7d-02e5-4a00-8b62-9a556aabc7b5" xsi:nil="true"/>
    <PublishTargets xmlns="9d035d7d-02e5-4a00-8b62-9a556aabc7b5">OfficeOnline</PublishTargets>
    <TimesCloned xmlns="9d035d7d-02e5-4a00-8b62-9a556aabc7b5" xsi:nil="true"/>
    <LastHandOff xmlns="9d035d7d-02e5-4a00-8b62-9a556aabc7b5" xsi:nil="true"/>
    <Provider xmlns="9d035d7d-02e5-4a00-8b62-9a556aabc7b5">EY006220130</Provider>
    <AssetStart xmlns="9d035d7d-02e5-4a00-8b62-9a556aabc7b5">2009-06-18T09:50:21+00:00</AssetStart>
    <AcquiredFrom xmlns="9d035d7d-02e5-4a00-8b62-9a556aabc7b5" xsi:nil="true"/>
    <FriendlyTitle xmlns="9d035d7d-02e5-4a00-8b62-9a556aabc7b5" xsi:nil="true"/>
    <ArtSampleDocs xmlns="9d035d7d-02e5-4a00-8b62-9a556aabc7b5" xsi:nil="true"/>
    <TPClientViewer xmlns="9d035d7d-02e5-4a00-8b62-9a556aabc7b5">Microsoft Office PowerPoint</TPClientViewer>
    <UACurrentWords xmlns="9d035d7d-02e5-4a00-8b62-9a556aabc7b5">0</UACurrentWords>
    <UALocRecommendation xmlns="9d035d7d-02e5-4a00-8b62-9a556aabc7b5">Localize</UALocRecommendation>
    <Manager xmlns="9d035d7d-02e5-4a00-8b62-9a556aabc7b5" xsi:nil="true"/>
    <IsDeleted xmlns="9d035d7d-02e5-4a00-8b62-9a556aabc7b5">false</IsDeleted>
    <ShowIn xmlns="9d035d7d-02e5-4a00-8b62-9a556aabc7b5" xsi:nil="true"/>
    <UANotes xmlns="9d035d7d-02e5-4a00-8b62-9a556aabc7b5">In the box</UANotes>
    <VoteCount xmlns="9d035d7d-02e5-4a00-8b62-9a556aabc7b5" xsi:nil="true"/>
    <CSXHash xmlns="9d035d7d-02e5-4a00-8b62-9a556aabc7b5" xsi:nil="true"/>
    <TemplateStatus xmlns="9d035d7d-02e5-4a00-8b62-9a556aabc7b5" xsi:nil="true"/>
    <OOCacheId xmlns="9d035d7d-02e5-4a00-8b62-9a556aabc7b5" xsi:nil="true"/>
    <Downloads xmlns="9d035d7d-02e5-4a00-8b62-9a556aabc7b5">0</Downloads>
    <AssetExpire xmlns="9d035d7d-02e5-4a00-8b62-9a556aabc7b5">2100-01-01T00:00:00+00:00</AssetExpire>
    <DSATActionTaken xmlns="9d035d7d-02e5-4a00-8b62-9a556aabc7b5" xsi:nil="true"/>
    <CSXSubmissionMarket xmlns="9d035d7d-02e5-4a00-8b62-9a556aabc7b5" xsi:nil="true"/>
    <SubmitterId xmlns="9d035d7d-02e5-4a00-8b62-9a556aabc7b5" xsi:nil="true"/>
    <TPExecutable xmlns="9d035d7d-02e5-4a00-8b62-9a556aabc7b5" xsi:nil="true"/>
    <EditorialTags xmlns="9d035d7d-02e5-4a00-8b62-9a556aabc7b5" xsi:nil="true"/>
    <AssetType xmlns="9d035d7d-02e5-4a00-8b62-9a556aabc7b5">TP</AssetType>
    <BugNumber xmlns="9d035d7d-02e5-4a00-8b62-9a556aabc7b5" xsi:nil="true"/>
    <ApprovalLog xmlns="9d035d7d-02e5-4a00-8b62-9a556aabc7b5" xsi:nil="true"/>
    <CSXUpdate xmlns="9d035d7d-02e5-4a00-8b62-9a556aabc7b5">false</CSXUpdate>
    <CSXSubmissionDate xmlns="9d035d7d-02e5-4a00-8b62-9a556aabc7b5" xsi:nil="true"/>
    <Milestone xmlns="9d035d7d-02e5-4a00-8b62-9a556aabc7b5" xsi:nil="true"/>
    <TPComponent xmlns="9d035d7d-02e5-4a00-8b62-9a556aabc7b5">PPTFiles</TPComponent>
    <OriginAsset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TP010176923</AssetId>
    <TPApplication xmlns="9d035d7d-02e5-4a00-8b62-9a556aabc7b5">PowerPoint</TPApplication>
    <TPLaunchHelpLink xmlns="9d035d7d-02e5-4a00-8b62-9a556aabc7b5" xsi:nil="true"/>
    <IntlLocPriority xmlns="9d035d7d-02e5-4a00-8b62-9a556aabc7b5" xsi:nil="true"/>
    <PolicheckWords xmlns="9d035d7d-02e5-4a00-8b62-9a556aabc7b5" xsi:nil="true"/>
    <IntlLangReviewer xmlns="9d035d7d-02e5-4a00-8b62-9a556aabc7b5" xsi:nil="true"/>
    <PlannedPubDate xmlns="9d035d7d-02e5-4a00-8b62-9a556aabc7b5" xsi:nil="true"/>
    <HandoffToMSDN xmlns="9d035d7d-02e5-4a00-8b62-9a556aabc7b5" xsi:nil="true"/>
    <CrawlForDependencies xmlns="9d035d7d-02e5-4a00-8b62-9a556aabc7b5">false</CrawlForDependencies>
    <TrustLevel xmlns="9d035d7d-02e5-4a00-8b62-9a556aabc7b5">1 Microsoft Managed Content</TrustLevel>
    <IsSearchable xmlns="9d035d7d-02e5-4a00-8b62-9a556aabc7b5">false</IsSearchable>
    <TPNamespace xmlns="9d035d7d-02e5-4a00-8b62-9a556aabc7b5">POWERPNT</TPNamespace>
    <TemplateTemplateType xmlns="9d035d7d-02e5-4a00-8b62-9a556aabc7b5">PowerPoint 2003 Default</TemplateTemplateType>
    <Markets xmlns="9d035d7d-02e5-4a00-8b62-9a556aabc7b5"/>
    <AverageRating xmlns="9d035d7d-02e5-4a00-8b62-9a556aabc7b5" xsi:nil="true"/>
    <IntlLangReview xmlns="9d035d7d-02e5-4a00-8b62-9a556aabc7b5" xsi:nil="true"/>
    <UAProjectedTotalWords xmlns="9d035d7d-02e5-4a00-8b62-9a556aabc7b5" xsi:nil="true"/>
    <OutputCachingOn xmlns="9d035d7d-02e5-4a00-8b62-9a556aabc7b5">false</OutputCachingOn>
    <APAuthor xmlns="9d035d7d-02e5-4a00-8b62-9a556aabc7b5">
      <UserInfo>
        <DisplayName>REDMOND\cynvey</DisplayName>
        <AccountId>241</AccountId>
        <AccountType/>
      </UserInfo>
    </APAuthor>
    <TPAppVersion xmlns="9d035d7d-02e5-4a00-8b62-9a556aabc7b5">11</TPAppVersion>
    <TPCommandLine xmlns="9d035d7d-02e5-4a00-8b62-9a556aabc7b5">{PP} /n {FilePath}</TPCommandLine>
    <EditorialStatus xmlns="9d035d7d-02e5-4a00-8b62-9a556aabc7b5" xsi:nil="true"/>
    <TPLaunchHelpLinkType xmlns="9d035d7d-02e5-4a00-8b62-9a556aabc7b5" xsi:nil="true"/>
    <LastModifiedDateTim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69836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3178E1FB-15BA-4CC8-9AE8-69FEB08EC2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496F23-32F7-471B-B68B-BE7725ADB6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46285F-0CE4-4DFC-9022-7E89BF816465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</Words>
  <Application>Microsoft Office PowerPoint</Application>
  <PresentationFormat>Экран (4:3)</PresentationFormat>
  <Paragraphs>47</Paragraphs>
  <Slides>15</Slides>
  <Notes>9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TF10176923</vt:lpstr>
      <vt:lpstr>Путь к успеху</vt:lpstr>
      <vt:lpstr>Слайд 2</vt:lpstr>
      <vt:lpstr>Дмитриев никита и бидогаев вадим</vt:lpstr>
      <vt:lpstr>Слайд 4</vt:lpstr>
      <vt:lpstr>Слайд 5</vt:lpstr>
      <vt:lpstr>КАЗАКОВ МАКСИМ             ДУ ЕЦЗАН БАГЛАЕВА АЛТАНА             БАТАХАЕВ ДМИТРИЙ АЛАГУЕВА ЮЛИЯ                  ШИРАБОН ЮМЖАНА ЯНТРАНОВА ВИКТОРИЯ </vt:lpstr>
      <vt:lpstr>ВОЛЕЙБОЛ: БАЛДАНДОРЖИЕВ ТИМУР        РАБДАНОВ БАТО      ЖАМБАЛОВ ВАНДАН                  СОКТОЕВ ДАМИР  БАТОМУНКУЕВ ТЕНЗИН – ШИРАП СОБОЛЕВ ИЛЬЯ    ШАХМАТЫ: ЯНГУТОВ АЛЕКСЕЙ</vt:lpstr>
      <vt:lpstr>Доржиева Наяна бАЙКАЛ – идель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2019-04-09T13:25:16Z</dcterms:created>
  <dcterms:modified xsi:type="dcterms:W3CDTF">2019-04-11T08:31:29Z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  <property fmtid="{D5CDD505-2E9C-101B-9397-08002B2CF9AE}" pid="4" name="ContentTypeId">
    <vt:lpwstr>0x010100BB2780C3CC07BD4BAA623FF9571645580400D1570604EA743043A2641365C0E91715</vt:lpwstr>
  </property>
  <property fmtid="{D5CDD505-2E9C-101B-9397-08002B2CF9AE}" pid="5" name="ImageGenCounter">
    <vt:i4>0</vt:i4>
  </property>
  <property fmtid="{D5CDD505-2E9C-101B-9397-08002B2CF9AE}" pid="6" name="APTrustLevel">
    <vt:r8>1</vt:r8>
  </property>
  <property fmtid="{D5CDD505-2E9C-101B-9397-08002B2CF9AE}" pid="7" name="ImageGenStatus">
    <vt:i4>0</vt:i4>
  </property>
  <property fmtid="{D5CDD505-2E9C-101B-9397-08002B2CF9AE}" pid="8" name="PolicheckStatus">
    <vt:i4>0</vt:i4>
  </property>
  <property fmtid="{D5CDD505-2E9C-101B-9397-08002B2CF9AE}" pid="9" name="Applications">
    <vt:lpwstr>67;#Template 12;#53;#PowerPoint 12;#407;#PowerPoint 14</vt:lpwstr>
  </property>
  <property fmtid="{D5CDD505-2E9C-101B-9397-08002B2CF9AE}" pid="10" name="PolicheckCounter">
    <vt:i4>0</vt:i4>
  </property>
  <property fmtid="{D5CDD505-2E9C-101B-9397-08002B2CF9AE}" pid="11" name="Order">
    <vt:r8>6617400</vt:r8>
  </property>
</Properties>
</file>