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0" autoAdjust="0"/>
  </p:normalViewPr>
  <p:slideViewPr>
    <p:cSldViewPr>
      <p:cViewPr>
        <p:scale>
          <a:sx n="68" d="100"/>
          <a:sy n="68" d="100"/>
        </p:scale>
        <p:origin x="-144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7545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«Женщины – монархи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британской истории»</a:t>
            </a:r>
            <a:b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000" dirty="0" smtClean="0"/>
              <a:t>Выполнила ученица 9 «Б» класса, </a:t>
            </a:r>
            <a:br>
              <a:rPr lang="ru-RU" sz="2000" dirty="0" smtClean="0"/>
            </a:br>
            <a:r>
              <a:rPr lang="ru-RU" sz="2000" dirty="0" smtClean="0"/>
              <a:t>Пакулева Евгения</a:t>
            </a:r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 algn="ctr">
              <a:buNone/>
            </a:pPr>
            <a:r>
              <a:rPr lang="ru-RU" dirty="0"/>
              <a:t> 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Введение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0" algn="ctr">
              <a:buSzPct val="100000"/>
              <a:buFont typeface="Wingdings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Женщины-монахи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Британской истории.</a:t>
            </a:r>
          </a:p>
          <a:p>
            <a:pPr marL="457200" lvl="0" indent="-457200" algn="ctr">
              <a:buFont typeface="+mj-lt"/>
              <a:buAutoNum type="arabicPeriod"/>
            </a:pPr>
            <a:r>
              <a:rPr lang="ru-RU" dirty="0" smtClean="0"/>
              <a:t>    Матильда </a:t>
            </a:r>
            <a:r>
              <a:rPr lang="ru-RU" dirty="0" err="1"/>
              <a:t>Булонская</a:t>
            </a:r>
            <a:endParaRPr lang="ru-RU" dirty="0"/>
          </a:p>
          <a:p>
            <a:pPr marL="457200" lvl="0" indent="-457200" algn="ctr">
              <a:buFont typeface="+mj-lt"/>
              <a:buAutoNum type="arabicPeriod"/>
            </a:pPr>
            <a:r>
              <a:rPr lang="ru-RU" dirty="0"/>
              <a:t>Матильда</a:t>
            </a:r>
          </a:p>
          <a:p>
            <a:pPr marL="457200" lvl="0" indent="-457200" algn="ctr">
              <a:buFont typeface="+mj-lt"/>
              <a:buAutoNum type="arabicPeriod"/>
            </a:pPr>
            <a:r>
              <a:rPr lang="ru-RU" dirty="0"/>
              <a:t>Елизавета </a:t>
            </a:r>
            <a:r>
              <a:rPr lang="en-US" dirty="0"/>
              <a:t>I</a:t>
            </a:r>
            <a:endParaRPr lang="ru-RU" dirty="0"/>
          </a:p>
          <a:p>
            <a:pPr marL="457200" lvl="0" indent="-457200" algn="ctr">
              <a:buFont typeface="+mj-lt"/>
              <a:buAutoNum type="arabicPeriod"/>
            </a:pPr>
            <a:r>
              <a:rPr lang="ru-RU" dirty="0"/>
              <a:t>Джейн Грей</a:t>
            </a:r>
          </a:p>
          <a:p>
            <a:pPr marL="457200" lvl="0" indent="-457200" algn="ctr">
              <a:buFont typeface="+mj-lt"/>
              <a:buAutoNum type="arabicPeriod"/>
            </a:pPr>
            <a:r>
              <a:rPr lang="ru-RU" dirty="0"/>
              <a:t>Мария </a:t>
            </a:r>
            <a:r>
              <a:rPr lang="en-US" dirty="0"/>
              <a:t>II</a:t>
            </a:r>
            <a:endParaRPr lang="ru-RU" dirty="0"/>
          </a:p>
          <a:p>
            <a:pPr marL="457200" lvl="0" indent="-457200" algn="ctr">
              <a:buFont typeface="+mj-lt"/>
              <a:buAutoNum type="arabicPeriod"/>
            </a:pPr>
            <a:r>
              <a:rPr lang="ru-RU" dirty="0"/>
              <a:t>Анна</a:t>
            </a:r>
          </a:p>
          <a:p>
            <a:pPr marL="457200" lvl="0" indent="-457200" algn="ctr">
              <a:buFont typeface="+mj-lt"/>
              <a:buAutoNum type="arabicPeriod"/>
            </a:pPr>
            <a:r>
              <a:rPr lang="ru-RU" dirty="0"/>
              <a:t>Виктория</a:t>
            </a:r>
          </a:p>
          <a:p>
            <a:pPr marL="457200" lvl="0" indent="-457200" algn="ctr">
              <a:buFont typeface="+mj-lt"/>
              <a:buAutoNum type="arabicPeriod"/>
            </a:pPr>
            <a:r>
              <a:rPr lang="ru-RU" dirty="0"/>
              <a:t>Елизавета </a:t>
            </a:r>
            <a:r>
              <a:rPr lang="en-US" dirty="0"/>
              <a:t>II</a:t>
            </a:r>
            <a:endParaRPr lang="ru-RU" dirty="0"/>
          </a:p>
          <a:p>
            <a:pPr lvl="0" algn="ctr">
              <a:buFont typeface="Wingdings" pitchFamily="2" charset="2"/>
              <a:buChar char="Ø"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Заключение</a:t>
            </a:r>
          </a:p>
          <a:p>
            <a:pPr lvl="0" algn="ctr">
              <a:buFont typeface="Wingdings" pitchFamily="2" charset="2"/>
              <a:buChar char="Ø"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Список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литературы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299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5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25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5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5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75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5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5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5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5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Введение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</a:t>
            </a:r>
            <a:r>
              <a:rPr lang="ru-RU" dirty="0" smtClean="0"/>
              <a:t>:</a:t>
            </a:r>
            <a:endParaRPr lang="ru-RU" dirty="0"/>
          </a:p>
          <a:p>
            <a:pPr lvl="0" algn="ctr"/>
            <a:r>
              <a:rPr lang="ru-RU" dirty="0" smtClean="0"/>
              <a:t>Изучить </a:t>
            </a:r>
            <a:r>
              <a:rPr lang="ru-RU" dirty="0"/>
              <a:t>британскую историю, её правителей</a:t>
            </a:r>
          </a:p>
          <a:p>
            <a:pPr lvl="0" algn="ctr"/>
            <a:r>
              <a:rPr lang="ru-RU" dirty="0"/>
              <a:t>Проанализировать полученный материал</a:t>
            </a:r>
          </a:p>
          <a:p>
            <a:pPr lvl="0" algn="ctr"/>
            <a:r>
              <a:rPr lang="ru-RU" dirty="0"/>
              <a:t>Описать свою работу, сделать выводы.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Основной исследовательский метод -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описательный</a:t>
            </a:r>
            <a:r>
              <a:rPr lang="ru-RU" dirty="0" smtClean="0"/>
              <a:t> метод</a:t>
            </a:r>
          </a:p>
          <a:p>
            <a:pPr marL="0" indent="0" algn="ctr">
              <a:buNone/>
            </a:pPr>
            <a:r>
              <a:rPr lang="ru-RU" dirty="0" smtClean="0"/>
              <a:t>Основные исследовательские приемы:</a:t>
            </a:r>
            <a:endParaRPr lang="ru-RU" dirty="0"/>
          </a:p>
          <a:p>
            <a:pPr lvl="0" algn="ctr"/>
            <a:r>
              <a:rPr lang="ru-RU" dirty="0"/>
              <a:t>прием сопоставления</a:t>
            </a:r>
          </a:p>
          <a:p>
            <a:pPr lvl="0" algn="ctr"/>
            <a:r>
              <a:rPr lang="ru-RU" dirty="0"/>
              <a:t>прием обобщения</a:t>
            </a:r>
          </a:p>
          <a:p>
            <a:pPr algn="ctr"/>
            <a:r>
              <a:rPr lang="ru-RU" dirty="0"/>
              <a:t>прием классификации</a:t>
            </a:r>
          </a:p>
        </p:txBody>
      </p:sp>
    </p:spTree>
    <p:extLst>
      <p:ext uri="{BB962C8B-B14F-4D97-AF65-F5344CB8AC3E}">
        <p14:creationId xmlns:p14="http://schemas.microsoft.com/office/powerpoint/2010/main" val="343468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5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5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5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5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5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2400" dirty="0"/>
              <a:t>Монархия – в переводе с </a:t>
            </a:r>
            <a:r>
              <a:rPr lang="ru-RU" sz="2400" dirty="0" smtClean="0"/>
              <a:t>греческого –  </a:t>
            </a:r>
            <a:r>
              <a:rPr lang="ru-RU" sz="2400" dirty="0"/>
              <a:t>единовластие.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86430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488" y="142852"/>
            <a:ext cx="4378808" cy="63976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Матильда Булонская (1136 – 1151)</a:t>
            </a:r>
            <a:endParaRPr lang="ru-RU" dirty="0"/>
          </a:p>
        </p:txBody>
      </p:sp>
      <p:pic>
        <p:nvPicPr>
          <p:cNvPr id="7" name="Содержимое 6" descr="MatildaofBoulogne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857488" cy="4076123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957629" y="2000240"/>
            <a:ext cx="5186371" cy="642941"/>
          </a:xfrm>
        </p:spPr>
        <p:txBody>
          <a:bodyPr>
            <a:normAutofit/>
          </a:bodyPr>
          <a:lstStyle/>
          <a:p>
            <a:r>
              <a:rPr lang="ru-RU" dirty="0" smtClean="0"/>
              <a:t>Матильда, или Мод (1141 – 1153)</a:t>
            </a:r>
          </a:p>
          <a:p>
            <a:endParaRPr lang="ru-RU" dirty="0"/>
          </a:p>
        </p:txBody>
      </p:sp>
      <p:pic>
        <p:nvPicPr>
          <p:cNvPr id="8" name="Содержимое 7" descr="280px-Empress_Mathilda.pn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3851920" y="2276872"/>
            <a:ext cx="4810856" cy="458112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098" y="-20366"/>
            <a:ext cx="9148097" cy="687836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24037" y="5733256"/>
            <a:ext cx="4788024" cy="927794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3200" b="0" dirty="0" smtClean="0"/>
              <a:t>Джейн Грей</a:t>
            </a:r>
          </a:p>
          <a:p>
            <a:pPr algn="ctr"/>
            <a:r>
              <a:rPr lang="ru-RU" sz="3200" b="0" dirty="0" smtClean="0"/>
              <a:t> ( 10 июля 1553 – 19 июля 1553)</a:t>
            </a:r>
            <a:endParaRPr lang="ru-RU" sz="3200" b="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-6829"/>
            <a:ext cx="4788024" cy="5280244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23528" y="188640"/>
            <a:ext cx="4041775" cy="10316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200" b="0" dirty="0" smtClean="0"/>
              <a:t>Елизавета </a:t>
            </a:r>
            <a:r>
              <a:rPr lang="en-US" sz="3200" b="0" dirty="0" smtClean="0"/>
              <a:t>I</a:t>
            </a:r>
            <a:r>
              <a:rPr lang="ru-RU" sz="3200" b="0" dirty="0" smtClean="0"/>
              <a:t> </a:t>
            </a:r>
          </a:p>
          <a:p>
            <a:pPr algn="ctr"/>
            <a:r>
              <a:rPr lang="ru-RU" sz="3200" b="0" dirty="0" smtClean="0"/>
              <a:t>( 1558 – 1603)</a:t>
            </a:r>
            <a:endParaRPr lang="ru-RU" sz="3200" b="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06" y="2135190"/>
            <a:ext cx="4373082" cy="4722810"/>
          </a:xfrm>
        </p:spPr>
      </p:pic>
    </p:spTree>
    <p:extLst>
      <p:ext uri="{BB962C8B-B14F-4D97-AF65-F5344CB8AC3E}">
        <p14:creationId xmlns:p14="http://schemas.microsoft.com/office/powerpoint/2010/main" val="312774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 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16632"/>
            <a:ext cx="4040188" cy="1440160"/>
          </a:xfrm>
        </p:spPr>
        <p:txBody>
          <a:bodyPr>
            <a:noAutofit/>
          </a:bodyPr>
          <a:lstStyle/>
          <a:p>
            <a:pPr algn="ctr"/>
            <a:r>
              <a:rPr lang="ru-RU" sz="3200" b="0" dirty="0" smtClean="0"/>
              <a:t>Мария </a:t>
            </a:r>
            <a:r>
              <a:rPr lang="en-US" sz="3200" b="0" dirty="0" smtClean="0"/>
              <a:t>II </a:t>
            </a:r>
            <a:endParaRPr lang="ru-RU" sz="3200" b="0" dirty="0" smtClean="0"/>
          </a:p>
          <a:p>
            <a:pPr algn="ctr"/>
            <a:r>
              <a:rPr lang="ru-RU" sz="3200" b="0" dirty="0" smtClean="0"/>
              <a:t>( 1689 – 1694)</a:t>
            </a:r>
            <a:endParaRPr lang="ru-RU" sz="3200" b="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2891"/>
            <a:ext cx="3932262" cy="4845109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02225" y="5445224"/>
            <a:ext cx="4041775" cy="1296144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 smtClean="0"/>
              <a:t>Анна</a:t>
            </a:r>
          </a:p>
          <a:p>
            <a:pPr algn="ctr"/>
            <a:r>
              <a:rPr lang="ru-RU" sz="3200" b="0" dirty="0" smtClean="0"/>
              <a:t>( 1702 – 1714)</a:t>
            </a:r>
            <a:endParaRPr lang="ru-RU" sz="3200" b="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0"/>
            <a:ext cx="3438730" cy="5342312"/>
          </a:xfrm>
        </p:spPr>
      </p:pic>
    </p:spTree>
    <p:extLst>
      <p:ext uri="{BB962C8B-B14F-4D97-AF65-F5344CB8AC3E}">
        <p14:creationId xmlns:p14="http://schemas.microsoft.com/office/powerpoint/2010/main" val="126178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50"/>
                            </p:stCondLst>
                            <p:childTnLst>
                              <p:par>
                                <p:cTn id="5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2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476672"/>
            <a:ext cx="4788024" cy="792088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 smtClean="0"/>
              <a:t>Виктория ( 1837 – 1901)</a:t>
            </a:r>
            <a:endParaRPr lang="ru-RU" sz="3200" b="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1671400"/>
            <a:ext cx="3347864" cy="5186600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02225" y="836712"/>
            <a:ext cx="4041775" cy="639762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 smtClean="0"/>
              <a:t>Елизавета </a:t>
            </a:r>
            <a:r>
              <a:rPr lang="en-US" sz="3200" b="0" dirty="0" smtClean="0"/>
              <a:t>II</a:t>
            </a:r>
            <a:r>
              <a:rPr lang="ru-RU" sz="3200" b="0" dirty="0" smtClean="0"/>
              <a:t> ( с 1952 )</a:t>
            </a:r>
            <a:endParaRPr lang="ru-RU" sz="3200" b="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23520" y="1474250"/>
            <a:ext cx="4320480" cy="5378564"/>
          </a:xfrm>
        </p:spPr>
      </p:pic>
    </p:spTree>
    <p:extLst>
      <p:ext uri="{BB962C8B-B14F-4D97-AF65-F5344CB8AC3E}">
        <p14:creationId xmlns:p14="http://schemas.microsoft.com/office/powerpoint/2010/main" val="361295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" fill="hold">
                                          <p:stCondLst>
                                            <p:cond delay="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" fill="hold">
                                          <p:stCondLst>
                                            <p:cond delay="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" fill="hold">
                                          <p:stCondLst>
                                            <p:cond delay="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" fill="hold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60"/>
                            </p:stCondLst>
                            <p:childTnLst>
                              <p:par>
                                <p:cTn id="1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6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114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«Женщины – монархи  в британской истории»    Выполнила ученица 9 «Б» класса,  Пакулева Евгения</vt:lpstr>
      <vt:lpstr>Презентация PowerPoint</vt:lpstr>
      <vt:lpstr>Презентация PowerPoint</vt:lpstr>
      <vt:lpstr>Презентация PowerPoint</vt:lpstr>
      <vt:lpstr>    </vt:lpstr>
      <vt:lpstr>Презентация PowerPoint</vt:lpstr>
      <vt:lpstr>      </vt:lpstr>
      <vt:lpstr>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«Женщины – монархи в британской истории»</dc:title>
  <dc:creator>админ</dc:creator>
  <cp:lastModifiedBy>User</cp:lastModifiedBy>
  <cp:revision>9</cp:revision>
  <dcterms:created xsi:type="dcterms:W3CDTF">2012-11-07T09:27:41Z</dcterms:created>
  <dcterms:modified xsi:type="dcterms:W3CDTF">2012-12-15T16:02:24Z</dcterms:modified>
</cp:coreProperties>
</file>