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B867-2EDA-4F24-8B98-2BD88414FE48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11B68-D264-456E-B317-835914A83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40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Маленькие</a:t>
            </a:r>
            <a:r>
              <a:rPr lang="ru-RU" baseline="0" dirty="0" smtClean="0"/>
              <a:t> герои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11B68-D264-456E-B317-835914A83A1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Мальчик 5 школа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11B68-D264-456E-B317-835914A83A1A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притча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11B68-D264-456E-B317-835914A83A1A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магомед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11B68-D264-456E-B317-835914A83A1A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роман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11B68-D264-456E-B317-835914A83A1A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ПУСТЬ НИКОГДА НЕ УМИРАЮТ ДЕТИ!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11B68-D264-456E-B317-835914A83A1A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алдар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11B68-D264-456E-B317-835914A83A1A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Посвящение </a:t>
            </a:r>
            <a:r>
              <a:rPr lang="ru-RU" dirty="0" err="1" smtClean="0"/>
              <a:t>Алдару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11B68-D264-456E-B317-835914A83A1A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88;&#1072;&#1074;&#1085;&#1077;&#1085;&#1080;&#1077;%20&#1085;&#1072;%20&#1089;&#1086;&#1074;&#1088;&#1077;&#1084;&#1077;&#1085;&#1085;&#1080;&#1082;&#1086;&#1074;\&#1048;&#1044;&#1042;\&#1055;&#1086;&#1089;&#1074;&#1103;&#1097;&#1077;&#1085;&#1080;&#1077;%20&#1040;&#1083;&#1076;&#1072;&#1088;&#1091;.mp4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g"/><Relationship Id="rId7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2.jpeg"/><Relationship Id="rId9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88;&#1072;&#1074;&#1085;&#1077;&#1085;&#1080;&#1077;%20&#1085;&#1072;%20&#1089;&#1086;&#1074;&#1088;&#1077;&#1084;&#1077;&#1085;&#1085;&#1080;&#1082;&#1086;&#1074;\&#1084;&#1072;&#1083;&#1077;&#1085;&#1100;&#1082;&#1080;&#1077;%20&#1075;&#1077;&#1088;&#1086;&#1080;.mp4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88;&#1072;&#1074;&#1085;&#1077;&#1085;&#1080;&#1077;%20&#1085;&#1072;%20&#1089;&#1086;&#1074;&#1088;&#1077;&#1084;&#1077;&#1085;&#1085;&#1080;&#1082;&#1086;&#1074;\&#1085;&#1090;&#1074;_&#1087;&#1086;5&#1096;&#1082;&#1086;&#1083;&#1077;.mp4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za.ru/avtor/strangemagi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88;&#1072;&#1074;&#1085;&#1077;&#1085;&#1080;&#1077;%20&#1085;&#1072;%20&#1089;&#1086;&#1074;&#1088;&#1077;&#1084;&#1077;&#1085;&#1085;&#1080;&#1082;&#1086;&#1074;\&#1052;&#1072;&#1075;&#1086;&#1084;&#1077;&#1076;.mp4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88;&#1072;&#1074;&#1085;&#1077;&#1085;&#1080;&#1077;%20&#1085;&#1072;%20&#1089;&#1086;&#1074;&#1088;&#1077;&#1084;&#1077;&#1085;&#1085;&#1080;&#1082;&#1086;&#1074;\&#1088;&#1086;&#1084;&#1072;&#1085;%20&#1085;&#1072;&#1095;&#1072;&#1083;&#1086;.mp4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88;&#1072;&#1074;&#1085;&#1077;&#1085;&#1080;&#1077;%20&#1085;&#1072;%20&#1089;&#1086;&#1074;&#1088;&#1077;&#1084;&#1077;&#1085;&#1085;&#1080;&#1082;&#1086;&#1074;\&#1090;&#1077;&#1088;&#1088;&#1086;&#1088;.mp4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854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2667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освящение Алдару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-26966"/>
            <a:ext cx="9144000" cy="68849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92"/>
            <a:ext cx="9150692" cy="6903192"/>
          </a:xfrm>
          <a:prstGeom prst="rect">
            <a:avLst/>
          </a:prstGeom>
        </p:spPr>
      </p:pic>
      <p:pic>
        <p:nvPicPr>
          <p:cNvPr id="6" name="Объект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9828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8" y="-45193"/>
            <a:ext cx="7874362" cy="6903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45194"/>
            <a:ext cx="8812584" cy="69031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48" y="-45194"/>
            <a:ext cx="9173205" cy="69031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2" y="-45194"/>
            <a:ext cx="6127912" cy="69031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49" y="-45194"/>
            <a:ext cx="9155655" cy="69386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49" y="-55036"/>
            <a:ext cx="9145252" cy="69130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18" y="-55036"/>
            <a:ext cx="9128312" cy="69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8475" y="-84406"/>
            <a:ext cx="9242475" cy="69424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аленькие геро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нтв_по5школ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Gabriola" pitchFamily="82" charset="0"/>
                <a:hlinkClick r:id="rId3"/>
              </a:rPr>
              <a:t>Александр </a:t>
            </a:r>
            <a:r>
              <a:rPr lang="ru-RU" sz="3200" b="1" i="1" dirty="0" err="1" smtClean="0">
                <a:latin typeface="Gabriola" pitchFamily="82" charset="0"/>
                <a:hlinkClick r:id="rId3"/>
              </a:rPr>
              <a:t>Вяземка</a:t>
            </a:r>
            <a:r>
              <a:rPr lang="ru-RU" sz="3200" b="1" i="1" dirty="0" smtClean="0">
                <a:latin typeface="Gabriola" pitchFamily="82" charset="0"/>
              </a:rPr>
              <a:t/>
            </a:r>
            <a:br>
              <a:rPr lang="ru-RU" sz="3200" b="1" i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>Притча о Мужестве </a:t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>(Притча о </a:t>
            </a:r>
            <a:r>
              <a:rPr lang="ru-RU" sz="3200" b="1" dirty="0" err="1" smtClean="0">
                <a:latin typeface="Gabriola" pitchFamily="82" charset="0"/>
              </a:rPr>
              <a:t>Клеанфе</a:t>
            </a:r>
            <a:r>
              <a:rPr lang="ru-RU" sz="3200" b="1" dirty="0" smtClean="0">
                <a:latin typeface="Gabriola" pitchFamily="82" charset="0"/>
              </a:rPr>
              <a:t> и </a:t>
            </a:r>
            <a:r>
              <a:rPr lang="ru-RU" sz="3200" b="1" dirty="0" err="1" smtClean="0">
                <a:latin typeface="Gabriola" pitchFamily="82" charset="0"/>
              </a:rPr>
              <a:t>Эвкрате</a:t>
            </a:r>
            <a:r>
              <a:rPr lang="ru-RU" sz="3200" b="1" dirty="0" smtClean="0">
                <a:latin typeface="Gabriola" pitchFamily="82" charset="0"/>
              </a:rPr>
              <a:t>) </a:t>
            </a:r>
            <a:br>
              <a:rPr lang="ru-RU" sz="3200" b="1" dirty="0" smtClean="0">
                <a:latin typeface="Gabriola" pitchFamily="82" charset="0"/>
              </a:rPr>
            </a:br>
            <a:r>
              <a:rPr lang="ru-RU" sz="3200" b="1" dirty="0" smtClean="0">
                <a:latin typeface="Gabriola" pitchFamily="82" charset="0"/>
              </a:rPr>
              <a:t>Неопубликованный отрывок из повести "Конрад Томилин и титаны Земли"</a:t>
            </a:r>
            <a:endParaRPr lang="ru-RU" sz="3200" b="1" dirty="0">
              <a:latin typeface="Gabriola" pitchFamily="82" charset="0"/>
            </a:endParaRPr>
          </a:p>
        </p:txBody>
      </p:sp>
      <p:pic>
        <p:nvPicPr>
          <p:cNvPr id="6" name="Содержимое 5" descr="origina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2349" y="2924944"/>
            <a:ext cx="8914147" cy="2508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агомед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оман начал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ПУСТЬ НИКОГДА НЕ УМИРАЮТ ДЕТИ!</a:t>
            </a:r>
            <a:endParaRPr lang="ru-RU" dirty="0"/>
          </a:p>
        </p:txBody>
      </p:sp>
      <p:pic>
        <p:nvPicPr>
          <p:cNvPr id="4" name="террор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оссия_тв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014"/>
            <a:ext cx="9137846" cy="685398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33</Words>
  <Application>Microsoft Office PowerPoint</Application>
  <PresentationFormat>Экран (4:3)</PresentationFormat>
  <Paragraphs>18</Paragraphs>
  <Slides>11</Slides>
  <Notes>8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Александр Вяземка Притча о Мужестве  (Притча о Клеанфе и Эвкрате)  Неопубликованный отрывок из повести "Конрад Томилин и титаны Земли"</vt:lpstr>
      <vt:lpstr>Презентация PowerPoint</vt:lpstr>
      <vt:lpstr>Презентация PowerPoint</vt:lpstr>
      <vt:lpstr>ПУСТЬ НИКОГДА НЕ УМИРАЮТ ДЕТИ!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Наталья Саяновна</cp:lastModifiedBy>
  <cp:revision>18</cp:revision>
  <dcterms:created xsi:type="dcterms:W3CDTF">2018-02-21T14:05:49Z</dcterms:created>
  <dcterms:modified xsi:type="dcterms:W3CDTF">2018-02-24T00:53:29Z</dcterms:modified>
</cp:coreProperties>
</file>