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924" r:id="rId2"/>
    <p:sldMasterId id="2147485232" r:id="rId3"/>
  </p:sldMasterIdLst>
  <p:notesMasterIdLst>
    <p:notesMasterId r:id="rId35"/>
  </p:notesMasterIdLst>
  <p:handoutMasterIdLst>
    <p:handoutMasterId r:id="rId36"/>
  </p:handoutMasterIdLst>
  <p:sldIdLst>
    <p:sldId id="256" r:id="rId4"/>
    <p:sldId id="278" r:id="rId5"/>
    <p:sldId id="300" r:id="rId6"/>
    <p:sldId id="296" r:id="rId7"/>
    <p:sldId id="315" r:id="rId8"/>
    <p:sldId id="329" r:id="rId9"/>
    <p:sldId id="361" r:id="rId10"/>
    <p:sldId id="298" r:id="rId11"/>
    <p:sldId id="330" r:id="rId12"/>
    <p:sldId id="337" r:id="rId13"/>
    <p:sldId id="338" r:id="rId14"/>
    <p:sldId id="321" r:id="rId15"/>
    <p:sldId id="318" r:id="rId16"/>
    <p:sldId id="370" r:id="rId17"/>
    <p:sldId id="369" r:id="rId18"/>
    <p:sldId id="339" r:id="rId19"/>
    <p:sldId id="323" r:id="rId20"/>
    <p:sldId id="367" r:id="rId21"/>
    <p:sldId id="343" r:id="rId22"/>
    <p:sldId id="347" r:id="rId23"/>
    <p:sldId id="364" r:id="rId24"/>
    <p:sldId id="365" r:id="rId25"/>
    <p:sldId id="327" r:id="rId26"/>
    <p:sldId id="357" r:id="rId27"/>
    <p:sldId id="358" r:id="rId28"/>
    <p:sldId id="359" r:id="rId29"/>
    <p:sldId id="360" r:id="rId30"/>
    <p:sldId id="362" r:id="rId31"/>
    <p:sldId id="368" r:id="rId32"/>
    <p:sldId id="371" r:id="rId33"/>
    <p:sldId id="363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2DC1DF"/>
    <a:srgbClr val="FF9933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77" autoAdjust="0"/>
    <p:restoredTop sz="99642" autoAdjust="0"/>
  </p:normalViewPr>
  <p:slideViewPr>
    <p:cSldViewPr>
      <p:cViewPr varScale="1">
        <p:scale>
          <a:sx n="106" d="100"/>
          <a:sy n="106" d="100"/>
        </p:scale>
        <p:origin x="-1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262C8C4-0267-4F56-B403-3FB705DB0297}" type="datetimeFigureOut">
              <a:rPr lang="ru-RU" altLang="ru-RU"/>
              <a:pPr>
                <a:defRPr/>
              </a:pPr>
              <a:t>06.02.2020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5D081EA-5CE7-4D95-8BE0-144A0ADBC6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11E82A0-6E54-4D55-BB09-8B6247E1B88D}" type="datetimeFigureOut">
              <a:rPr lang="ru-RU" altLang="ru-RU"/>
              <a:pPr>
                <a:defRPr/>
              </a:pPr>
              <a:t>06.02.2020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3D59759-7078-4E9D-AC28-C51E0B9531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128196 w 4848"/>
                  <a:gd name="T1" fmla="*/ 2147483647 h 432"/>
                  <a:gd name="T2" fmla="*/ 0 w 4848"/>
                  <a:gd name="T3" fmla="*/ 2147483647 h 432"/>
                  <a:gd name="T4" fmla="*/ 0 w 4848"/>
                  <a:gd name="T5" fmla="*/ 0 h 432"/>
                  <a:gd name="T6" fmla="*/ 128196 w 4848"/>
                  <a:gd name="T7" fmla="*/ 0 h 432"/>
                  <a:gd name="T8" fmla="*/ 128196 w 4848"/>
                  <a:gd name="T9" fmla="*/ 2147483647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>
                  <a:cs typeface="+mn-cs"/>
                </a:endParaRPr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54 w 15"/>
                    <a:gd name="T1" fmla="*/ 3 h 23"/>
                    <a:gd name="T2" fmla="*/ 161 w 15"/>
                    <a:gd name="T3" fmla="*/ 3 h 23"/>
                    <a:gd name="T4" fmla="*/ 142 w 15"/>
                    <a:gd name="T5" fmla="*/ 3 h 23"/>
                    <a:gd name="T6" fmla="*/ 54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30 w 20"/>
                    <a:gd name="T3" fmla="*/ 3 h 23"/>
                    <a:gd name="T4" fmla="*/ 7 w 20"/>
                    <a:gd name="T5" fmla="*/ 3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35 w 30"/>
                    <a:gd name="T1" fmla="*/ 2 h 42"/>
                    <a:gd name="T2" fmla="*/ 8 w 30"/>
                    <a:gd name="T3" fmla="*/ 2 h 42"/>
                    <a:gd name="T4" fmla="*/ 0 w 30"/>
                    <a:gd name="T5" fmla="*/ 2 h 42"/>
                    <a:gd name="T6" fmla="*/ 35 w 30"/>
                    <a:gd name="T7" fmla="*/ 2 h 42"/>
                    <a:gd name="T8" fmla="*/ 53 w 30"/>
                    <a:gd name="T9" fmla="*/ 2 h 42"/>
                    <a:gd name="T10" fmla="*/ 49 w 30"/>
                    <a:gd name="T11" fmla="*/ 2 h 42"/>
                    <a:gd name="T12" fmla="*/ 35 w 30"/>
                    <a:gd name="T13" fmla="*/ 2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3 h 46"/>
                    <a:gd name="T10" fmla="*/ 12 w 65"/>
                    <a:gd name="T11" fmla="*/ 3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2 h 47"/>
                    <a:gd name="T2" fmla="*/ 18 w 69"/>
                    <a:gd name="T3" fmla="*/ 2 h 47"/>
                    <a:gd name="T4" fmla="*/ 34 w 69"/>
                    <a:gd name="T5" fmla="*/ 1 h 47"/>
                    <a:gd name="T6" fmla="*/ 45 w 69"/>
                    <a:gd name="T7" fmla="*/ 2 h 47"/>
                    <a:gd name="T8" fmla="*/ 34 w 69"/>
                    <a:gd name="T9" fmla="*/ 2 h 47"/>
                    <a:gd name="T10" fmla="*/ 28 w 69"/>
                    <a:gd name="T11" fmla="*/ 2 h 47"/>
                    <a:gd name="T12" fmla="*/ 22 w 69"/>
                    <a:gd name="T13" fmla="*/ 2 h 47"/>
                    <a:gd name="T14" fmla="*/ 16 w 69"/>
                    <a:gd name="T15" fmla="*/ 2 h 47"/>
                    <a:gd name="T16" fmla="*/ 12 w 69"/>
                    <a:gd name="T17" fmla="*/ 2 h 47"/>
                    <a:gd name="T18" fmla="*/ 0 w 69"/>
                    <a:gd name="T19" fmla="*/ 2 h 47"/>
                    <a:gd name="T20" fmla="*/ 0 w 69"/>
                    <a:gd name="T21" fmla="*/ 2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2 h 277"/>
                    <a:gd name="T6" fmla="*/ 76 w 355"/>
                    <a:gd name="T7" fmla="*/ 2 h 277"/>
                    <a:gd name="T8" fmla="*/ 92 w 355"/>
                    <a:gd name="T9" fmla="*/ 2 h 277"/>
                    <a:gd name="T10" fmla="*/ 122 w 355"/>
                    <a:gd name="T11" fmla="*/ 2 h 277"/>
                    <a:gd name="T12" fmla="*/ 136 w 355"/>
                    <a:gd name="T13" fmla="*/ 3 h 277"/>
                    <a:gd name="T14" fmla="*/ 148 w 355"/>
                    <a:gd name="T15" fmla="*/ 3 h 277"/>
                    <a:gd name="T16" fmla="*/ 154 w 355"/>
                    <a:gd name="T17" fmla="*/ 4 h 277"/>
                    <a:gd name="T18" fmla="*/ 176 w 355"/>
                    <a:gd name="T19" fmla="*/ 4 h 277"/>
                    <a:gd name="T20" fmla="*/ 170 w 355"/>
                    <a:gd name="T21" fmla="*/ 5 h 277"/>
                    <a:gd name="T22" fmla="*/ 177 w 355"/>
                    <a:gd name="T23" fmla="*/ 6 h 277"/>
                    <a:gd name="T24" fmla="*/ 179 w 355"/>
                    <a:gd name="T25" fmla="*/ 6 h 277"/>
                    <a:gd name="T26" fmla="*/ 197 w 355"/>
                    <a:gd name="T27" fmla="*/ 6 h 277"/>
                    <a:gd name="T28" fmla="*/ 217 w 355"/>
                    <a:gd name="T29" fmla="*/ 6 h 277"/>
                    <a:gd name="T30" fmla="*/ 235 w 355"/>
                    <a:gd name="T31" fmla="*/ 6 h 277"/>
                    <a:gd name="T32" fmla="*/ 253 w 355"/>
                    <a:gd name="T33" fmla="*/ 6 h 277"/>
                    <a:gd name="T34" fmla="*/ 277 w 355"/>
                    <a:gd name="T35" fmla="*/ 7 h 277"/>
                    <a:gd name="T36" fmla="*/ 295 w 355"/>
                    <a:gd name="T37" fmla="*/ 7 h 277"/>
                    <a:gd name="T38" fmla="*/ 333 w 355"/>
                    <a:gd name="T39" fmla="*/ 7 h 277"/>
                    <a:gd name="T40" fmla="*/ 323 w 355"/>
                    <a:gd name="T41" fmla="*/ 7 h 277"/>
                    <a:gd name="T42" fmla="*/ 303 w 355"/>
                    <a:gd name="T43" fmla="*/ 7 h 277"/>
                    <a:gd name="T44" fmla="*/ 281 w 355"/>
                    <a:gd name="T45" fmla="*/ 7 h 277"/>
                    <a:gd name="T46" fmla="*/ 269 w 355"/>
                    <a:gd name="T47" fmla="*/ 7 h 277"/>
                    <a:gd name="T48" fmla="*/ 233 w 355"/>
                    <a:gd name="T49" fmla="*/ 7 h 277"/>
                    <a:gd name="T50" fmla="*/ 215 w 355"/>
                    <a:gd name="T51" fmla="*/ 7 h 277"/>
                    <a:gd name="T52" fmla="*/ 172 w 355"/>
                    <a:gd name="T53" fmla="*/ 6 h 277"/>
                    <a:gd name="T54" fmla="*/ 160 w 355"/>
                    <a:gd name="T55" fmla="*/ 6 h 277"/>
                    <a:gd name="T56" fmla="*/ 126 w 355"/>
                    <a:gd name="T57" fmla="*/ 5 h 277"/>
                    <a:gd name="T58" fmla="*/ 108 w 355"/>
                    <a:gd name="T59" fmla="*/ 5 h 277"/>
                    <a:gd name="T60" fmla="*/ 94 w 355"/>
                    <a:gd name="T61" fmla="*/ 4 h 277"/>
                    <a:gd name="T62" fmla="*/ 68 w 355"/>
                    <a:gd name="T63" fmla="*/ 2 h 277"/>
                    <a:gd name="T64" fmla="*/ 64 w 355"/>
                    <a:gd name="T65" fmla="*/ 2 h 277"/>
                    <a:gd name="T66" fmla="*/ 58 w 355"/>
                    <a:gd name="T67" fmla="*/ 2 h 277"/>
                    <a:gd name="T68" fmla="*/ 54 w 355"/>
                    <a:gd name="T69" fmla="*/ 2 h 277"/>
                    <a:gd name="T70" fmla="*/ 38 w 355"/>
                    <a:gd name="T71" fmla="*/ 2 h 277"/>
                    <a:gd name="T72" fmla="*/ 20 w 355"/>
                    <a:gd name="T73" fmla="*/ 2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2 h 206"/>
                    <a:gd name="T2" fmla="*/ 66 w 156"/>
                    <a:gd name="T3" fmla="*/ 2 h 206"/>
                    <a:gd name="T4" fmla="*/ 68 w 156"/>
                    <a:gd name="T5" fmla="*/ 2 h 206"/>
                    <a:gd name="T6" fmla="*/ 99 w 156"/>
                    <a:gd name="T7" fmla="*/ 2 h 206"/>
                    <a:gd name="T8" fmla="*/ 125 w 156"/>
                    <a:gd name="T9" fmla="*/ 2 h 206"/>
                    <a:gd name="T10" fmla="*/ 131 w 156"/>
                    <a:gd name="T11" fmla="*/ 2 h 206"/>
                    <a:gd name="T12" fmla="*/ 143 w 156"/>
                    <a:gd name="T13" fmla="*/ 0 h 206"/>
                    <a:gd name="T14" fmla="*/ 169 w 156"/>
                    <a:gd name="T15" fmla="*/ 2 h 206"/>
                    <a:gd name="T16" fmla="*/ 165 w 156"/>
                    <a:gd name="T17" fmla="*/ 2 h 206"/>
                    <a:gd name="T18" fmla="*/ 145 w 156"/>
                    <a:gd name="T19" fmla="*/ 2 h 206"/>
                    <a:gd name="T20" fmla="*/ 151 w 156"/>
                    <a:gd name="T21" fmla="*/ 2 h 206"/>
                    <a:gd name="T22" fmla="*/ 161 w 156"/>
                    <a:gd name="T23" fmla="*/ 2 h 206"/>
                    <a:gd name="T24" fmla="*/ 165 w 156"/>
                    <a:gd name="T25" fmla="*/ 2 h 206"/>
                    <a:gd name="T26" fmla="*/ 147 w 156"/>
                    <a:gd name="T27" fmla="*/ 2 h 206"/>
                    <a:gd name="T28" fmla="*/ 135 w 156"/>
                    <a:gd name="T29" fmla="*/ 2 h 206"/>
                    <a:gd name="T30" fmla="*/ 123 w 156"/>
                    <a:gd name="T31" fmla="*/ 2 h 206"/>
                    <a:gd name="T32" fmla="*/ 119 w 156"/>
                    <a:gd name="T33" fmla="*/ 3 h 206"/>
                    <a:gd name="T34" fmla="*/ 107 w 156"/>
                    <a:gd name="T35" fmla="*/ 4 h 206"/>
                    <a:gd name="T36" fmla="*/ 101 w 156"/>
                    <a:gd name="T37" fmla="*/ 4 h 206"/>
                    <a:gd name="T38" fmla="*/ 76 w 156"/>
                    <a:gd name="T39" fmla="*/ 4 h 206"/>
                    <a:gd name="T40" fmla="*/ 72 w 156"/>
                    <a:gd name="T41" fmla="*/ 3 h 206"/>
                    <a:gd name="T42" fmla="*/ 60 w 156"/>
                    <a:gd name="T43" fmla="*/ 3 h 206"/>
                    <a:gd name="T44" fmla="*/ 42 w 156"/>
                    <a:gd name="T45" fmla="*/ 3 h 206"/>
                    <a:gd name="T46" fmla="*/ 28 w 156"/>
                    <a:gd name="T47" fmla="*/ 3 h 206"/>
                    <a:gd name="T48" fmla="*/ 10 w 156"/>
                    <a:gd name="T49" fmla="*/ 2 h 206"/>
                    <a:gd name="T50" fmla="*/ 4 w 156"/>
                    <a:gd name="T51" fmla="*/ 2 h 206"/>
                    <a:gd name="T52" fmla="*/ 0 w 156"/>
                    <a:gd name="T53" fmla="*/ 2 h 206"/>
                    <a:gd name="T54" fmla="*/ 20 w 156"/>
                    <a:gd name="T55" fmla="*/ 2 h 206"/>
                    <a:gd name="T56" fmla="*/ 32 w 156"/>
                    <a:gd name="T57" fmla="*/ 2 h 206"/>
                    <a:gd name="T58" fmla="*/ 34 w 156"/>
                    <a:gd name="T59" fmla="*/ 2 h 206"/>
                    <a:gd name="T60" fmla="*/ 52 w 156"/>
                    <a:gd name="T61" fmla="*/ 2 h 206"/>
                    <a:gd name="T62" fmla="*/ 54 w 156"/>
                    <a:gd name="T63" fmla="*/ 2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 h 38"/>
                    <a:gd name="T2" fmla="*/ 18 w 109"/>
                    <a:gd name="T3" fmla="*/ 3 h 38"/>
                    <a:gd name="T4" fmla="*/ 46 w 109"/>
                    <a:gd name="T5" fmla="*/ 3 h 38"/>
                    <a:gd name="T6" fmla="*/ 91 w 109"/>
                    <a:gd name="T7" fmla="*/ 3 h 38"/>
                    <a:gd name="T8" fmla="*/ 109 w 109"/>
                    <a:gd name="T9" fmla="*/ 0 h 38"/>
                    <a:gd name="T10" fmla="*/ 95 w 109"/>
                    <a:gd name="T11" fmla="*/ 3 h 38"/>
                    <a:gd name="T12" fmla="*/ 79 w 109"/>
                    <a:gd name="T13" fmla="*/ 3 h 38"/>
                    <a:gd name="T14" fmla="*/ 42 w 109"/>
                    <a:gd name="T15" fmla="*/ 3 h 38"/>
                    <a:gd name="T16" fmla="*/ 14 w 109"/>
                    <a:gd name="T17" fmla="*/ 3 h 38"/>
                    <a:gd name="T18" fmla="*/ 4 w 109"/>
                    <a:gd name="T19" fmla="*/ 3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43 w 76"/>
                    <a:gd name="T7" fmla="*/ 2 h 104"/>
                    <a:gd name="T8" fmla="*/ 38 w 76"/>
                    <a:gd name="T9" fmla="*/ 2 h 104"/>
                    <a:gd name="T10" fmla="*/ 38 w 76"/>
                    <a:gd name="T11" fmla="*/ 2 h 104"/>
                    <a:gd name="T12" fmla="*/ 39 w 76"/>
                    <a:gd name="T13" fmla="*/ 2 h 104"/>
                    <a:gd name="T14" fmla="*/ 38 w 76"/>
                    <a:gd name="T15" fmla="*/ 2 h 104"/>
                    <a:gd name="T16" fmla="*/ 34 w 76"/>
                    <a:gd name="T17" fmla="*/ 2 h 104"/>
                    <a:gd name="T18" fmla="*/ 22 w 76"/>
                    <a:gd name="T19" fmla="*/ 2 h 104"/>
                    <a:gd name="T20" fmla="*/ 28 w 76"/>
                    <a:gd name="T21" fmla="*/ 2 h 104"/>
                    <a:gd name="T22" fmla="*/ 30 w 76"/>
                    <a:gd name="T23" fmla="*/ 2 h 104"/>
                    <a:gd name="T24" fmla="*/ 20 w 76"/>
                    <a:gd name="T25" fmla="*/ 2 h 104"/>
                    <a:gd name="T26" fmla="*/ 12 w 76"/>
                    <a:gd name="T27" fmla="*/ 2 h 104"/>
                    <a:gd name="T28" fmla="*/ 8 w 76"/>
                    <a:gd name="T29" fmla="*/ 2 h 104"/>
                    <a:gd name="T30" fmla="*/ 0 w 76"/>
                    <a:gd name="T31" fmla="*/ 2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2 h 61"/>
                    <a:gd name="T8" fmla="*/ 19 w 37"/>
                    <a:gd name="T9" fmla="*/ 2 h 61"/>
                    <a:gd name="T10" fmla="*/ 5 w 37"/>
                    <a:gd name="T11" fmla="*/ 2 h 61"/>
                    <a:gd name="T12" fmla="*/ 1 w 37"/>
                    <a:gd name="T13" fmla="*/ 2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2 w 49"/>
                    <a:gd name="T3" fmla="*/ 0 h 29"/>
                    <a:gd name="T4" fmla="*/ 23 w 49"/>
                    <a:gd name="T5" fmla="*/ 2 h 29"/>
                    <a:gd name="T6" fmla="*/ 16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4 h 48"/>
                    <a:gd name="T2" fmla="*/ 15 w 61"/>
                    <a:gd name="T3" fmla="*/ 4 h 48"/>
                    <a:gd name="T4" fmla="*/ 3 w 61"/>
                    <a:gd name="T5" fmla="*/ 4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4 h 48"/>
                    <a:gd name="T14" fmla="*/ 61 w 61"/>
                    <a:gd name="T15" fmla="*/ 4 h 48"/>
                    <a:gd name="T16" fmla="*/ 41 w 61"/>
                    <a:gd name="T17" fmla="*/ 4 h 48"/>
                    <a:gd name="T18" fmla="*/ 23 w 61"/>
                    <a:gd name="T19" fmla="*/ 4 h 48"/>
                    <a:gd name="T20" fmla="*/ 21 w 61"/>
                    <a:gd name="T21" fmla="*/ 4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 h 182"/>
                    <a:gd name="T2" fmla="*/ 36 w 286"/>
                    <a:gd name="T3" fmla="*/ 2 h 182"/>
                    <a:gd name="T4" fmla="*/ 26 w 286"/>
                    <a:gd name="T5" fmla="*/ 2 h 182"/>
                    <a:gd name="T6" fmla="*/ 0 w 286"/>
                    <a:gd name="T7" fmla="*/ 2 h 182"/>
                    <a:gd name="T8" fmla="*/ 10 w 286"/>
                    <a:gd name="T9" fmla="*/ 2 h 182"/>
                    <a:gd name="T10" fmla="*/ 16 w 286"/>
                    <a:gd name="T11" fmla="*/ 2 h 182"/>
                    <a:gd name="T12" fmla="*/ 24 w 286"/>
                    <a:gd name="T13" fmla="*/ 2 h 182"/>
                    <a:gd name="T14" fmla="*/ 30 w 286"/>
                    <a:gd name="T15" fmla="*/ 2 h 182"/>
                    <a:gd name="T16" fmla="*/ 48 w 286"/>
                    <a:gd name="T17" fmla="*/ 2 h 182"/>
                    <a:gd name="T18" fmla="*/ 70 w 286"/>
                    <a:gd name="T19" fmla="*/ 2 h 182"/>
                    <a:gd name="T20" fmla="*/ 88 w 286"/>
                    <a:gd name="T21" fmla="*/ 2 h 182"/>
                    <a:gd name="T22" fmla="*/ 106 w 286"/>
                    <a:gd name="T23" fmla="*/ 2 h 182"/>
                    <a:gd name="T24" fmla="*/ 104 w 286"/>
                    <a:gd name="T25" fmla="*/ 2 h 182"/>
                    <a:gd name="T26" fmla="*/ 98 w 286"/>
                    <a:gd name="T27" fmla="*/ 3 h 182"/>
                    <a:gd name="T28" fmla="*/ 122 w 286"/>
                    <a:gd name="T29" fmla="*/ 2 h 182"/>
                    <a:gd name="T30" fmla="*/ 140 w 286"/>
                    <a:gd name="T31" fmla="*/ 3 h 182"/>
                    <a:gd name="T32" fmla="*/ 168 w 286"/>
                    <a:gd name="T33" fmla="*/ 3 h 182"/>
                    <a:gd name="T34" fmla="*/ 174 w 286"/>
                    <a:gd name="T35" fmla="*/ 3 h 182"/>
                    <a:gd name="T36" fmla="*/ 168 w 286"/>
                    <a:gd name="T37" fmla="*/ 3 h 182"/>
                    <a:gd name="T38" fmla="*/ 178 w 286"/>
                    <a:gd name="T39" fmla="*/ 3 h 182"/>
                    <a:gd name="T40" fmla="*/ 186 w 286"/>
                    <a:gd name="T41" fmla="*/ 2 h 182"/>
                    <a:gd name="T42" fmla="*/ 202 w 286"/>
                    <a:gd name="T43" fmla="*/ 2 h 182"/>
                    <a:gd name="T44" fmla="*/ 214 w 286"/>
                    <a:gd name="T45" fmla="*/ 2 h 182"/>
                    <a:gd name="T46" fmla="*/ 244 w 286"/>
                    <a:gd name="T47" fmla="*/ 4 h 182"/>
                    <a:gd name="T48" fmla="*/ 262 w 286"/>
                    <a:gd name="T49" fmla="*/ 4 h 182"/>
                    <a:gd name="T50" fmla="*/ 284 w 286"/>
                    <a:gd name="T51" fmla="*/ 4 h 182"/>
                    <a:gd name="T52" fmla="*/ 268 w 286"/>
                    <a:gd name="T53" fmla="*/ 3 h 182"/>
                    <a:gd name="T54" fmla="*/ 256 w 286"/>
                    <a:gd name="T55" fmla="*/ 3 h 182"/>
                    <a:gd name="T56" fmla="*/ 250 w 286"/>
                    <a:gd name="T57" fmla="*/ 2 h 182"/>
                    <a:gd name="T58" fmla="*/ 248 w 286"/>
                    <a:gd name="T59" fmla="*/ 2 h 182"/>
                    <a:gd name="T60" fmla="*/ 236 w 286"/>
                    <a:gd name="T61" fmla="*/ 2 h 182"/>
                    <a:gd name="T62" fmla="*/ 240 w 286"/>
                    <a:gd name="T63" fmla="*/ 2 h 182"/>
                    <a:gd name="T64" fmla="*/ 220 w 286"/>
                    <a:gd name="T65" fmla="*/ 2 h 182"/>
                    <a:gd name="T66" fmla="*/ 210 w 286"/>
                    <a:gd name="T67" fmla="*/ 2 h 182"/>
                    <a:gd name="T68" fmla="*/ 190 w 286"/>
                    <a:gd name="T69" fmla="*/ 2 h 182"/>
                    <a:gd name="T70" fmla="*/ 168 w 286"/>
                    <a:gd name="T71" fmla="*/ 2 h 182"/>
                    <a:gd name="T72" fmla="*/ 156 w 286"/>
                    <a:gd name="T73" fmla="*/ 2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2 h 182"/>
                    <a:gd name="T84" fmla="*/ 46 w 286"/>
                    <a:gd name="T85" fmla="*/ 2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2 h 78"/>
                    <a:gd name="T2" fmla="*/ 27 w 78"/>
                    <a:gd name="T3" fmla="*/ 2 h 78"/>
                    <a:gd name="T4" fmla="*/ 45 w 78"/>
                    <a:gd name="T5" fmla="*/ 2 h 78"/>
                    <a:gd name="T6" fmla="*/ 57 w 78"/>
                    <a:gd name="T7" fmla="*/ 2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2 h 78"/>
                    <a:gd name="T16" fmla="*/ 33 w 78"/>
                    <a:gd name="T17" fmla="*/ 2 h 78"/>
                    <a:gd name="T18" fmla="*/ 9 w 78"/>
                    <a:gd name="T19" fmla="*/ 2 h 78"/>
                    <a:gd name="T20" fmla="*/ 3 w 78"/>
                    <a:gd name="T21" fmla="*/ 2 h 78"/>
                    <a:gd name="T22" fmla="*/ 1 w 78"/>
                    <a:gd name="T23" fmla="*/ 2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3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2 h 80"/>
                    <a:gd name="T2" fmla="*/ 14 w 80"/>
                    <a:gd name="T3" fmla="*/ 2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2 h 80"/>
                    <a:gd name="T12" fmla="*/ 70 w 80"/>
                    <a:gd name="T13" fmla="*/ 2 h 80"/>
                    <a:gd name="T14" fmla="*/ 54 w 80"/>
                    <a:gd name="T15" fmla="*/ 2 h 80"/>
                    <a:gd name="T16" fmla="*/ 48 w 80"/>
                    <a:gd name="T17" fmla="*/ 2 h 80"/>
                    <a:gd name="T18" fmla="*/ 32 w 80"/>
                    <a:gd name="T19" fmla="*/ 2 h 80"/>
                    <a:gd name="T20" fmla="*/ 38 w 80"/>
                    <a:gd name="T21" fmla="*/ 2 h 80"/>
                    <a:gd name="T22" fmla="*/ 30 w 80"/>
                    <a:gd name="T23" fmla="*/ 2 h 80"/>
                    <a:gd name="T24" fmla="*/ 20 w 80"/>
                    <a:gd name="T25" fmla="*/ 2 h 80"/>
                    <a:gd name="T26" fmla="*/ 8 w 80"/>
                    <a:gd name="T27" fmla="*/ 2 h 80"/>
                    <a:gd name="T28" fmla="*/ 0 w 80"/>
                    <a:gd name="T29" fmla="*/ 2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2 h 174"/>
                    <a:gd name="T2" fmla="*/ 26 w 94"/>
                    <a:gd name="T3" fmla="*/ 2 h 174"/>
                    <a:gd name="T4" fmla="*/ 32 w 94"/>
                    <a:gd name="T5" fmla="*/ 2 h 174"/>
                    <a:gd name="T6" fmla="*/ 52 w 94"/>
                    <a:gd name="T7" fmla="*/ 2 h 174"/>
                    <a:gd name="T8" fmla="*/ 46 w 94"/>
                    <a:gd name="T9" fmla="*/ 2 h 174"/>
                    <a:gd name="T10" fmla="*/ 66 w 94"/>
                    <a:gd name="T11" fmla="*/ 2 h 174"/>
                    <a:gd name="T12" fmla="*/ 76 w 94"/>
                    <a:gd name="T13" fmla="*/ 3 h 174"/>
                    <a:gd name="T14" fmla="*/ 58 w 94"/>
                    <a:gd name="T15" fmla="*/ 3 h 174"/>
                    <a:gd name="T16" fmla="*/ 74 w 94"/>
                    <a:gd name="T17" fmla="*/ 4 h 174"/>
                    <a:gd name="T18" fmla="*/ 84 w 94"/>
                    <a:gd name="T19" fmla="*/ 3 h 174"/>
                    <a:gd name="T20" fmla="*/ 82 w 94"/>
                    <a:gd name="T21" fmla="*/ 2 h 174"/>
                    <a:gd name="T22" fmla="*/ 60 w 94"/>
                    <a:gd name="T23" fmla="*/ 2 h 174"/>
                    <a:gd name="T24" fmla="*/ 50 w 94"/>
                    <a:gd name="T25" fmla="*/ 2 h 174"/>
                    <a:gd name="T26" fmla="*/ 34 w 94"/>
                    <a:gd name="T27" fmla="*/ 2 h 174"/>
                    <a:gd name="T28" fmla="*/ 30 w 94"/>
                    <a:gd name="T29" fmla="*/ 2 h 174"/>
                    <a:gd name="T30" fmla="*/ 42 w 94"/>
                    <a:gd name="T31" fmla="*/ 2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2 h 174"/>
                    <a:gd name="T38" fmla="*/ 14 w 94"/>
                    <a:gd name="T39" fmla="*/ 2 h 174"/>
                    <a:gd name="T40" fmla="*/ 14 w 94"/>
                    <a:gd name="T41" fmla="*/ 2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2 h 50"/>
                    <a:gd name="T12" fmla="*/ 18 w 32"/>
                    <a:gd name="T13" fmla="*/ 2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2 h 50"/>
                    <a:gd name="T2" fmla="*/ 49 w 43"/>
                    <a:gd name="T3" fmla="*/ 2 h 50"/>
                    <a:gd name="T4" fmla="*/ 86 w 43"/>
                    <a:gd name="T5" fmla="*/ 0 h 50"/>
                    <a:gd name="T6" fmla="*/ 53 w 43"/>
                    <a:gd name="T7" fmla="*/ 2 h 50"/>
                    <a:gd name="T8" fmla="*/ 2 w 43"/>
                    <a:gd name="T9" fmla="*/ 2 h 50"/>
                    <a:gd name="T10" fmla="*/ 0 w 43"/>
                    <a:gd name="T11" fmla="*/ 2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39196 w 471"/>
                    <a:gd name="T1" fmla="*/ 1287003 h 281"/>
                    <a:gd name="T2" fmla="*/ 46181 w 471"/>
                    <a:gd name="T3" fmla="*/ 1151164 h 281"/>
                    <a:gd name="T4" fmla="*/ 42399 w 471"/>
                    <a:gd name="T5" fmla="*/ 1125393 h 281"/>
                    <a:gd name="T6" fmla="*/ 31029 w 471"/>
                    <a:gd name="T7" fmla="*/ 1003536 h 281"/>
                    <a:gd name="T8" fmla="*/ 7458 w 471"/>
                    <a:gd name="T9" fmla="*/ 988521 h 281"/>
                    <a:gd name="T10" fmla="*/ 0 w 471"/>
                    <a:gd name="T11" fmla="*/ 878095 h 281"/>
                    <a:gd name="T12" fmla="*/ 23184 w 471"/>
                    <a:gd name="T13" fmla="*/ 829421 h 281"/>
                    <a:gd name="T14" fmla="*/ 11100 w 471"/>
                    <a:gd name="T15" fmla="*/ 758644 h 281"/>
                    <a:gd name="T16" fmla="*/ 3367 w 471"/>
                    <a:gd name="T17" fmla="*/ 734493 h 281"/>
                    <a:gd name="T18" fmla="*/ 54462 w 471"/>
                    <a:gd name="T19" fmla="*/ 551882 h 281"/>
                    <a:gd name="T20" fmla="*/ 83511 w 471"/>
                    <a:gd name="T21" fmla="*/ 443493 h 281"/>
                    <a:gd name="T22" fmla="*/ 81057 w 471"/>
                    <a:gd name="T23" fmla="*/ 321866 h 281"/>
                    <a:gd name="T24" fmla="*/ 46181 w 471"/>
                    <a:gd name="T25" fmla="*/ 196944 h 281"/>
                    <a:gd name="T26" fmla="*/ 38988 w 471"/>
                    <a:gd name="T27" fmla="*/ 147880 h 281"/>
                    <a:gd name="T28" fmla="*/ 50028 w 471"/>
                    <a:gd name="T29" fmla="*/ 164847 h 281"/>
                    <a:gd name="T30" fmla="*/ 91507 w 471"/>
                    <a:gd name="T31" fmla="*/ 163001 h 281"/>
                    <a:gd name="T32" fmla="*/ 122014 w 471"/>
                    <a:gd name="T33" fmla="*/ 50029 h 281"/>
                    <a:gd name="T34" fmla="*/ 157023 w 471"/>
                    <a:gd name="T35" fmla="*/ 0 h 281"/>
                    <a:gd name="T36" fmla="*/ 168182 w 471"/>
                    <a:gd name="T37" fmla="*/ 9653 h 281"/>
                    <a:gd name="T38" fmla="*/ 176165 w 471"/>
                    <a:gd name="T39" fmla="*/ 41333 h 281"/>
                    <a:gd name="T40" fmla="*/ 187429 w 471"/>
                    <a:gd name="T41" fmla="*/ 23452 h 281"/>
                    <a:gd name="T42" fmla="*/ 210473 w 471"/>
                    <a:gd name="T43" fmla="*/ 36555 h 281"/>
                    <a:gd name="T44" fmla="*/ 221723 w 471"/>
                    <a:gd name="T45" fmla="*/ 41333 h 281"/>
                    <a:gd name="T46" fmla="*/ 270273 w 471"/>
                    <a:gd name="T47" fmla="*/ 64427 h 281"/>
                    <a:gd name="T48" fmla="*/ 296806 w 471"/>
                    <a:gd name="T49" fmla="*/ 109067 h 281"/>
                    <a:gd name="T50" fmla="*/ 320013 w 471"/>
                    <a:gd name="T51" fmla="*/ 77981 h 281"/>
                    <a:gd name="T52" fmla="*/ 329995 w 471"/>
                    <a:gd name="T53" fmla="*/ 64427 h 281"/>
                    <a:gd name="T54" fmla="*/ 372541 w 471"/>
                    <a:gd name="T55" fmla="*/ 64427 h 281"/>
                    <a:gd name="T56" fmla="*/ 402788 w 471"/>
                    <a:gd name="T57" fmla="*/ 147880 h 281"/>
                    <a:gd name="T58" fmla="*/ 441743 w 471"/>
                    <a:gd name="T59" fmla="*/ 270916 h 281"/>
                    <a:gd name="T60" fmla="*/ 468381 w 471"/>
                    <a:gd name="T61" fmla="*/ 321866 h 281"/>
                    <a:gd name="T62" fmla="*/ 491139 w 471"/>
                    <a:gd name="T63" fmla="*/ 312250 h 281"/>
                    <a:gd name="T64" fmla="*/ 516010 w 471"/>
                    <a:gd name="T65" fmla="*/ 297167 h 281"/>
                    <a:gd name="T66" fmla="*/ 554461 w 471"/>
                    <a:gd name="T67" fmla="*/ 328060 h 281"/>
                    <a:gd name="T68" fmla="*/ 572448 w 471"/>
                    <a:gd name="T69" fmla="*/ 371821 h 281"/>
                    <a:gd name="T70" fmla="*/ 588420 w 471"/>
                    <a:gd name="T71" fmla="*/ 413045 h 281"/>
                    <a:gd name="T72" fmla="*/ 607667 w 471"/>
                    <a:gd name="T73" fmla="*/ 511353 h 281"/>
                    <a:gd name="T74" fmla="*/ 614993 w 471"/>
                    <a:gd name="T75" fmla="*/ 551882 h 281"/>
                    <a:gd name="T76" fmla="*/ 618306 w 471"/>
                    <a:gd name="T77" fmla="*/ 575763 h 281"/>
                    <a:gd name="T78" fmla="*/ 591939 w 471"/>
                    <a:gd name="T79" fmla="*/ 650539 h 281"/>
                    <a:gd name="T80" fmla="*/ 614993 w 471"/>
                    <a:gd name="T81" fmla="*/ 649475 h 281"/>
                    <a:gd name="T82" fmla="*/ 653857 w 471"/>
                    <a:gd name="T83" fmla="*/ 713956 h 281"/>
                    <a:gd name="T84" fmla="*/ 696008 w 471"/>
                    <a:gd name="T85" fmla="*/ 721999 h 281"/>
                    <a:gd name="T86" fmla="*/ 726514 w 471"/>
                    <a:gd name="T87" fmla="*/ 772029 h 281"/>
                    <a:gd name="T88" fmla="*/ 730973 w 471"/>
                    <a:gd name="T89" fmla="*/ 791463 h 281"/>
                    <a:gd name="T90" fmla="*/ 730973 w 471"/>
                    <a:gd name="T91" fmla="*/ 808504 h 281"/>
                    <a:gd name="T92" fmla="*/ 752361 w 471"/>
                    <a:gd name="T93" fmla="*/ 791463 h 281"/>
                    <a:gd name="T94" fmla="*/ 764682 w 471"/>
                    <a:gd name="T95" fmla="*/ 786665 h 281"/>
                    <a:gd name="T96" fmla="*/ 838991 w 471"/>
                    <a:gd name="T97" fmla="*/ 850004 h 281"/>
                    <a:gd name="T98" fmla="*/ 853663 w 471"/>
                    <a:gd name="T99" fmla="*/ 914295 h 281"/>
                    <a:gd name="T100" fmla="*/ 888567 w 471"/>
                    <a:gd name="T101" fmla="*/ 924010 h 281"/>
                    <a:gd name="T102" fmla="*/ 899673 w 471"/>
                    <a:gd name="T103" fmla="*/ 988521 h 281"/>
                    <a:gd name="T104" fmla="*/ 861973 w 471"/>
                    <a:gd name="T105" fmla="*/ 1186155 h 281"/>
                    <a:gd name="T106" fmla="*/ 830736 w 471"/>
                    <a:gd name="T107" fmla="*/ 1292834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2 h 844"/>
                    <a:gd name="T4" fmla="*/ 550 w 984"/>
                    <a:gd name="T5" fmla="*/ 2 h 844"/>
                    <a:gd name="T6" fmla="*/ 578 w 984"/>
                    <a:gd name="T7" fmla="*/ 2 h 844"/>
                    <a:gd name="T8" fmla="*/ 586 w 984"/>
                    <a:gd name="T9" fmla="*/ 2 h 844"/>
                    <a:gd name="T10" fmla="*/ 606 w 984"/>
                    <a:gd name="T11" fmla="*/ 2 h 844"/>
                    <a:gd name="T12" fmla="*/ 642 w 984"/>
                    <a:gd name="T13" fmla="*/ 2 h 844"/>
                    <a:gd name="T14" fmla="*/ 682 w 984"/>
                    <a:gd name="T15" fmla="*/ 2 h 844"/>
                    <a:gd name="T16" fmla="*/ 706 w 984"/>
                    <a:gd name="T17" fmla="*/ 2 h 844"/>
                    <a:gd name="T18" fmla="*/ 762 w 984"/>
                    <a:gd name="T19" fmla="*/ 2 h 844"/>
                    <a:gd name="T20" fmla="*/ 798 w 984"/>
                    <a:gd name="T21" fmla="*/ 2 h 844"/>
                    <a:gd name="T22" fmla="*/ 798 w 984"/>
                    <a:gd name="T23" fmla="*/ 2 h 844"/>
                    <a:gd name="T24" fmla="*/ 790 w 984"/>
                    <a:gd name="T25" fmla="*/ 3 h 844"/>
                    <a:gd name="T26" fmla="*/ 766 w 984"/>
                    <a:gd name="T27" fmla="*/ 4 h 844"/>
                    <a:gd name="T28" fmla="*/ 762 w 984"/>
                    <a:gd name="T29" fmla="*/ 4 h 844"/>
                    <a:gd name="T30" fmla="*/ 802 w 984"/>
                    <a:gd name="T31" fmla="*/ 5 h 844"/>
                    <a:gd name="T32" fmla="*/ 786 w 984"/>
                    <a:gd name="T33" fmla="*/ 7 h 844"/>
                    <a:gd name="T34" fmla="*/ 830 w 984"/>
                    <a:gd name="T35" fmla="*/ 9 h 844"/>
                    <a:gd name="T36" fmla="*/ 854 w 984"/>
                    <a:gd name="T37" fmla="*/ 11 h 844"/>
                    <a:gd name="T38" fmla="*/ 830 w 984"/>
                    <a:gd name="T39" fmla="*/ 11 h 844"/>
                    <a:gd name="T40" fmla="*/ 746 w 984"/>
                    <a:gd name="T41" fmla="*/ 9 h 844"/>
                    <a:gd name="T42" fmla="*/ 678 w 984"/>
                    <a:gd name="T43" fmla="*/ 9 h 844"/>
                    <a:gd name="T44" fmla="*/ 590 w 984"/>
                    <a:gd name="T45" fmla="*/ 11 h 844"/>
                    <a:gd name="T46" fmla="*/ 642 w 984"/>
                    <a:gd name="T47" fmla="*/ 13 h 844"/>
                    <a:gd name="T48" fmla="*/ 710 w 984"/>
                    <a:gd name="T49" fmla="*/ 14 h 844"/>
                    <a:gd name="T50" fmla="*/ 738 w 984"/>
                    <a:gd name="T51" fmla="*/ 13 h 844"/>
                    <a:gd name="T52" fmla="*/ 774 w 984"/>
                    <a:gd name="T53" fmla="*/ 13 h 844"/>
                    <a:gd name="T54" fmla="*/ 766 w 984"/>
                    <a:gd name="T55" fmla="*/ 14 h 844"/>
                    <a:gd name="T56" fmla="*/ 802 w 984"/>
                    <a:gd name="T57" fmla="*/ 16 h 844"/>
                    <a:gd name="T58" fmla="*/ 838 w 984"/>
                    <a:gd name="T59" fmla="*/ 16 h 844"/>
                    <a:gd name="T60" fmla="*/ 922 w 984"/>
                    <a:gd name="T61" fmla="*/ 19 h 844"/>
                    <a:gd name="T62" fmla="*/ 942 w 984"/>
                    <a:gd name="T63" fmla="*/ 19 h 844"/>
                    <a:gd name="T64" fmla="*/ 874 w 984"/>
                    <a:gd name="T65" fmla="*/ 19 h 844"/>
                    <a:gd name="T66" fmla="*/ 830 w 984"/>
                    <a:gd name="T67" fmla="*/ 17 h 844"/>
                    <a:gd name="T68" fmla="*/ 778 w 984"/>
                    <a:gd name="T69" fmla="*/ 16 h 844"/>
                    <a:gd name="T70" fmla="*/ 702 w 984"/>
                    <a:gd name="T71" fmla="*/ 16 h 844"/>
                    <a:gd name="T72" fmla="*/ 614 w 984"/>
                    <a:gd name="T73" fmla="*/ 15 h 844"/>
                    <a:gd name="T74" fmla="*/ 506 w 984"/>
                    <a:gd name="T75" fmla="*/ 13 h 844"/>
                    <a:gd name="T76" fmla="*/ 462 w 984"/>
                    <a:gd name="T77" fmla="*/ 11 h 844"/>
                    <a:gd name="T78" fmla="*/ 430 w 984"/>
                    <a:gd name="T79" fmla="*/ 11 h 844"/>
                    <a:gd name="T80" fmla="*/ 382 w 984"/>
                    <a:gd name="T81" fmla="*/ 9 h 844"/>
                    <a:gd name="T82" fmla="*/ 342 w 984"/>
                    <a:gd name="T83" fmla="*/ 9 h 844"/>
                    <a:gd name="T84" fmla="*/ 354 w 984"/>
                    <a:gd name="T85" fmla="*/ 9 h 844"/>
                    <a:gd name="T86" fmla="*/ 418 w 984"/>
                    <a:gd name="T87" fmla="*/ 11 h 844"/>
                    <a:gd name="T88" fmla="*/ 422 w 984"/>
                    <a:gd name="T89" fmla="*/ 11 h 844"/>
                    <a:gd name="T90" fmla="*/ 394 w 984"/>
                    <a:gd name="T91" fmla="*/ 11 h 844"/>
                    <a:gd name="T92" fmla="*/ 354 w 984"/>
                    <a:gd name="T93" fmla="*/ 11 h 844"/>
                    <a:gd name="T94" fmla="*/ 314 w 984"/>
                    <a:gd name="T95" fmla="*/ 9 h 844"/>
                    <a:gd name="T96" fmla="*/ 266 w 984"/>
                    <a:gd name="T97" fmla="*/ 7 h 844"/>
                    <a:gd name="T98" fmla="*/ 210 w 984"/>
                    <a:gd name="T99" fmla="*/ 7 h 844"/>
                    <a:gd name="T100" fmla="*/ 154 w 984"/>
                    <a:gd name="T101" fmla="*/ 5 h 844"/>
                    <a:gd name="T102" fmla="*/ 66 w 984"/>
                    <a:gd name="T103" fmla="*/ 2 h 844"/>
                    <a:gd name="T104" fmla="*/ 34 w 984"/>
                    <a:gd name="T105" fmla="*/ 2 h 844"/>
                    <a:gd name="T106" fmla="*/ 46 w 984"/>
                    <a:gd name="T107" fmla="*/ 2 h 844"/>
                    <a:gd name="T108" fmla="*/ 102 w 984"/>
                    <a:gd name="T109" fmla="*/ 2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 h 48"/>
                    <a:gd name="T2" fmla="*/ 10 w 36"/>
                    <a:gd name="T3" fmla="*/ 2 h 48"/>
                    <a:gd name="T4" fmla="*/ 6 w 36"/>
                    <a:gd name="T5" fmla="*/ 2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35 w 36"/>
                    <a:gd name="T3" fmla="*/ 1 h 37"/>
                    <a:gd name="T4" fmla="*/ 99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3 h 96"/>
                    <a:gd name="T2" fmla="*/ 28 w 170"/>
                    <a:gd name="T3" fmla="*/ 3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3 h 96"/>
                    <a:gd name="T10" fmla="*/ 143 w 170"/>
                    <a:gd name="T11" fmla="*/ 3 h 96"/>
                    <a:gd name="T12" fmla="*/ 179 w 170"/>
                    <a:gd name="T13" fmla="*/ 3 h 96"/>
                    <a:gd name="T14" fmla="*/ 135 w 170"/>
                    <a:gd name="T15" fmla="*/ 3 h 96"/>
                    <a:gd name="T16" fmla="*/ 107 w 170"/>
                    <a:gd name="T17" fmla="*/ 3 h 96"/>
                    <a:gd name="T18" fmla="*/ 76 w 170"/>
                    <a:gd name="T19" fmla="*/ 3 h 96"/>
                    <a:gd name="T20" fmla="*/ 24 w 170"/>
                    <a:gd name="T21" fmla="*/ 3 h 96"/>
                    <a:gd name="T22" fmla="*/ 0 w 170"/>
                    <a:gd name="T23" fmla="*/ 3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3 h 44"/>
                    <a:gd name="T10" fmla="*/ 64 w 138"/>
                    <a:gd name="T11" fmla="*/ 3 h 44"/>
                    <a:gd name="T12" fmla="*/ 0 w 138"/>
                    <a:gd name="T13" fmla="*/ 3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3 h 52"/>
                    <a:gd name="T2" fmla="*/ 9 w 39"/>
                    <a:gd name="T3" fmla="*/ 0 h 52"/>
                    <a:gd name="T4" fmla="*/ 9 w 39"/>
                    <a:gd name="T5" fmla="*/ 3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2 h 80"/>
                    <a:gd name="T4" fmla="*/ 43 w 44"/>
                    <a:gd name="T5" fmla="*/ 2 h 80"/>
                    <a:gd name="T6" fmla="*/ 55 w 44"/>
                    <a:gd name="T7" fmla="*/ 2 h 80"/>
                    <a:gd name="T8" fmla="*/ 43 w 44"/>
                    <a:gd name="T9" fmla="*/ 2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408551 w 323"/>
                    <a:gd name="T1" fmla="*/ 6505 h 64"/>
                    <a:gd name="T2" fmla="*/ 428578 w 323"/>
                    <a:gd name="T3" fmla="*/ 38772 h 64"/>
                    <a:gd name="T4" fmla="*/ 436301 w 323"/>
                    <a:gd name="T5" fmla="*/ 0 h 64"/>
                    <a:gd name="T6" fmla="*/ 492669 w 323"/>
                    <a:gd name="T7" fmla="*/ 0 h 64"/>
                    <a:gd name="T8" fmla="*/ 534072 w 323"/>
                    <a:gd name="T9" fmla="*/ 83563 h 64"/>
                    <a:gd name="T10" fmla="*/ 591455 w 323"/>
                    <a:gd name="T11" fmla="*/ 48942 h 64"/>
                    <a:gd name="T12" fmla="*/ 583335 w 323"/>
                    <a:gd name="T13" fmla="*/ 137752 h 64"/>
                    <a:gd name="T14" fmla="*/ 552963 w 323"/>
                    <a:gd name="T15" fmla="*/ 224031 h 64"/>
                    <a:gd name="T16" fmla="*/ 546950 w 323"/>
                    <a:gd name="T17" fmla="*/ 137752 h 64"/>
                    <a:gd name="T18" fmla="*/ 534072 w 323"/>
                    <a:gd name="T19" fmla="*/ 147903 h 64"/>
                    <a:gd name="T20" fmla="*/ 519057 w 323"/>
                    <a:gd name="T21" fmla="*/ 137752 h 64"/>
                    <a:gd name="T22" fmla="*/ 488028 w 323"/>
                    <a:gd name="T23" fmla="*/ 102361 h 64"/>
                    <a:gd name="T24" fmla="*/ 423818 w 323"/>
                    <a:gd name="T25" fmla="*/ 181897 h 64"/>
                    <a:gd name="T26" fmla="*/ 373508 w 323"/>
                    <a:gd name="T27" fmla="*/ 213463 h 64"/>
                    <a:gd name="T28" fmla="*/ 393270 w 323"/>
                    <a:gd name="T29" fmla="*/ 274020 h 64"/>
                    <a:gd name="T30" fmla="*/ 349282 w 323"/>
                    <a:gd name="T31" fmla="*/ 301264 h 64"/>
                    <a:gd name="T32" fmla="*/ 313181 w 323"/>
                    <a:gd name="T33" fmla="*/ 291719 h 64"/>
                    <a:gd name="T34" fmla="*/ 328402 w 323"/>
                    <a:gd name="T35" fmla="*/ 274020 h 64"/>
                    <a:gd name="T36" fmla="*/ 316705 w 323"/>
                    <a:gd name="T37" fmla="*/ 192809 h 64"/>
                    <a:gd name="T38" fmla="*/ 313181 w 323"/>
                    <a:gd name="T39" fmla="*/ 147903 h 64"/>
                    <a:gd name="T40" fmla="*/ 293594 w 323"/>
                    <a:gd name="T41" fmla="*/ 111805 h 64"/>
                    <a:gd name="T42" fmla="*/ 264144 w 323"/>
                    <a:gd name="T43" fmla="*/ 130567 h 64"/>
                    <a:gd name="T44" fmla="*/ 248918 w 323"/>
                    <a:gd name="T45" fmla="*/ 130567 h 64"/>
                    <a:gd name="T46" fmla="*/ 228655 w 323"/>
                    <a:gd name="T47" fmla="*/ 119488 h 64"/>
                    <a:gd name="T48" fmla="*/ 153866 w 323"/>
                    <a:gd name="T49" fmla="*/ 10164 h 64"/>
                    <a:gd name="T50" fmla="*/ 110309 w 323"/>
                    <a:gd name="T51" fmla="*/ 67073 h 64"/>
                    <a:gd name="T52" fmla="*/ 1 w 323"/>
                    <a:gd name="T53" fmla="*/ 0 h 64"/>
                    <a:gd name="T54" fmla="*/ 408551 w 323"/>
                    <a:gd name="T55" fmla="*/ 6505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96573 w 300"/>
                    <a:gd name="T1" fmla="*/ 185274 h 31"/>
                    <a:gd name="T2" fmla="*/ 57214 w 300"/>
                    <a:gd name="T3" fmla="*/ 7985 h 31"/>
                    <a:gd name="T4" fmla="*/ 533468 w 300"/>
                    <a:gd name="T5" fmla="*/ 0 h 31"/>
                    <a:gd name="T6" fmla="*/ 553322 w 300"/>
                    <a:gd name="T7" fmla="*/ 83807 h 31"/>
                    <a:gd name="T8" fmla="*/ 493590 w 300"/>
                    <a:gd name="T9" fmla="*/ 96023 h 31"/>
                    <a:gd name="T10" fmla="*/ 196573 w 300"/>
                    <a:gd name="T11" fmla="*/ 185274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3 h 29"/>
                    <a:gd name="T2" fmla="*/ 12 w 41"/>
                    <a:gd name="T3" fmla="*/ 3 h 29"/>
                    <a:gd name="T4" fmla="*/ 0 w 41"/>
                    <a:gd name="T5" fmla="*/ 3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780746373 w 436"/>
                    <a:gd name="T1" fmla="*/ 19680476 h 152"/>
                    <a:gd name="T2" fmla="*/ 2147483647 w 436"/>
                    <a:gd name="T3" fmla="*/ 0 h 152"/>
                    <a:gd name="T4" fmla="*/ 2147483647 w 436"/>
                    <a:gd name="T5" fmla="*/ 1310391224 h 152"/>
                    <a:gd name="T6" fmla="*/ 2147483647 w 436"/>
                    <a:gd name="T7" fmla="*/ 1646694610 h 152"/>
                    <a:gd name="T8" fmla="*/ 2147483647 w 436"/>
                    <a:gd name="T9" fmla="*/ 1698119954 h 152"/>
                    <a:gd name="T10" fmla="*/ 2147483647 w 436"/>
                    <a:gd name="T11" fmla="*/ 1776056979 h 152"/>
                    <a:gd name="T12" fmla="*/ 2147483647 w 436"/>
                    <a:gd name="T13" fmla="*/ 2132056941 h 152"/>
                    <a:gd name="T14" fmla="*/ 2147483647 w 436"/>
                    <a:gd name="T15" fmla="*/ 2147483647 h 152"/>
                    <a:gd name="T16" fmla="*/ 2147483647 w 436"/>
                    <a:gd name="T17" fmla="*/ 2147483647 h 152"/>
                    <a:gd name="T18" fmla="*/ 2147483647 w 436"/>
                    <a:gd name="T19" fmla="*/ 2147483647 h 152"/>
                    <a:gd name="T20" fmla="*/ 2147483647 w 436"/>
                    <a:gd name="T21" fmla="*/ 2147483647 h 152"/>
                    <a:gd name="T22" fmla="*/ 2147483647 w 436"/>
                    <a:gd name="T23" fmla="*/ 2147483647 h 152"/>
                    <a:gd name="T24" fmla="*/ 2147483647 w 436"/>
                    <a:gd name="T25" fmla="*/ 2147483647 h 152"/>
                    <a:gd name="T26" fmla="*/ 2147483647 w 436"/>
                    <a:gd name="T27" fmla="*/ 2147483647 h 152"/>
                    <a:gd name="T28" fmla="*/ 2147483647 w 436"/>
                    <a:gd name="T29" fmla="*/ 2147483647 h 152"/>
                    <a:gd name="T30" fmla="*/ 2147483647 w 436"/>
                    <a:gd name="T31" fmla="*/ 2147483647 h 152"/>
                    <a:gd name="T32" fmla="*/ 2147483647 w 436"/>
                    <a:gd name="T33" fmla="*/ 2147483647 h 152"/>
                    <a:gd name="T34" fmla="*/ 2147483647 w 436"/>
                    <a:gd name="T35" fmla="*/ 2147483647 h 152"/>
                    <a:gd name="T36" fmla="*/ 2147483647 w 436"/>
                    <a:gd name="T37" fmla="*/ 2063685492 h 152"/>
                    <a:gd name="T38" fmla="*/ 2147483647 w 436"/>
                    <a:gd name="T39" fmla="*/ 2147483647 h 152"/>
                    <a:gd name="T40" fmla="*/ 2147483647 w 436"/>
                    <a:gd name="T41" fmla="*/ 2147483647 h 152"/>
                    <a:gd name="T42" fmla="*/ 2147483647 w 436"/>
                    <a:gd name="T43" fmla="*/ 2147483647 h 152"/>
                    <a:gd name="T44" fmla="*/ 2147483647 w 436"/>
                    <a:gd name="T45" fmla="*/ 2147483647 h 152"/>
                    <a:gd name="T46" fmla="*/ 2147483647 w 436"/>
                    <a:gd name="T47" fmla="*/ 2147483647 h 152"/>
                    <a:gd name="T48" fmla="*/ 2147483647 w 436"/>
                    <a:gd name="T49" fmla="*/ 2147483647 h 152"/>
                    <a:gd name="T50" fmla="*/ 2147483647 w 436"/>
                    <a:gd name="T51" fmla="*/ 2147483647 h 152"/>
                    <a:gd name="T52" fmla="*/ 2147483647 w 436"/>
                    <a:gd name="T53" fmla="*/ 2147483647 h 152"/>
                    <a:gd name="T54" fmla="*/ 0 w 436"/>
                    <a:gd name="T55" fmla="*/ 2147483647 h 152"/>
                    <a:gd name="T56" fmla="*/ 780746373 w 436"/>
                    <a:gd name="T57" fmla="*/ 19680476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2 h 165"/>
                    <a:gd name="T2" fmla="*/ 15 w 47"/>
                    <a:gd name="T3" fmla="*/ 2 h 165"/>
                    <a:gd name="T4" fmla="*/ 17 w 47"/>
                    <a:gd name="T5" fmla="*/ 2 h 165"/>
                    <a:gd name="T6" fmla="*/ 11 w 47"/>
                    <a:gd name="T7" fmla="*/ 2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2 h 165"/>
                    <a:gd name="T16" fmla="*/ 31 w 47"/>
                    <a:gd name="T17" fmla="*/ 2 h 165"/>
                    <a:gd name="T18" fmla="*/ 23 w 47"/>
                    <a:gd name="T19" fmla="*/ 2 h 165"/>
                    <a:gd name="T20" fmla="*/ 21 w 47"/>
                    <a:gd name="T21" fmla="*/ 2 h 165"/>
                    <a:gd name="T22" fmla="*/ 27 w 47"/>
                    <a:gd name="T23" fmla="*/ 2 h 165"/>
                    <a:gd name="T24" fmla="*/ 31 w 47"/>
                    <a:gd name="T25" fmla="*/ 2 h 165"/>
                    <a:gd name="T26" fmla="*/ 13 w 47"/>
                    <a:gd name="T27" fmla="*/ 2 h 165"/>
                    <a:gd name="T28" fmla="*/ 7 w 47"/>
                    <a:gd name="T29" fmla="*/ 2 h 165"/>
                    <a:gd name="T30" fmla="*/ 3 w 47"/>
                    <a:gd name="T31" fmla="*/ 2 h 165"/>
                    <a:gd name="T32" fmla="*/ 5 w 47"/>
                    <a:gd name="T33" fmla="*/ 2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2 h 103"/>
                    <a:gd name="T2" fmla="*/ 30 w 138"/>
                    <a:gd name="T3" fmla="*/ 2 h 103"/>
                    <a:gd name="T4" fmla="*/ 50 w 138"/>
                    <a:gd name="T5" fmla="*/ 2 h 103"/>
                    <a:gd name="T6" fmla="*/ 54 w 138"/>
                    <a:gd name="T7" fmla="*/ 2 h 103"/>
                    <a:gd name="T8" fmla="*/ 66 w 138"/>
                    <a:gd name="T9" fmla="*/ 2 h 103"/>
                    <a:gd name="T10" fmla="*/ 80 w 138"/>
                    <a:gd name="T11" fmla="*/ 2 h 103"/>
                    <a:gd name="T12" fmla="*/ 116 w 138"/>
                    <a:gd name="T13" fmla="*/ 2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2 h 103"/>
                    <a:gd name="T20" fmla="*/ 84 w 138"/>
                    <a:gd name="T21" fmla="*/ 2 h 103"/>
                    <a:gd name="T22" fmla="*/ 66 w 138"/>
                    <a:gd name="T23" fmla="*/ 2 h 103"/>
                    <a:gd name="T24" fmla="*/ 48 w 138"/>
                    <a:gd name="T25" fmla="*/ 2 h 103"/>
                    <a:gd name="T26" fmla="*/ 26 w 138"/>
                    <a:gd name="T27" fmla="*/ 2 h 103"/>
                    <a:gd name="T28" fmla="*/ 20 w 138"/>
                    <a:gd name="T29" fmla="*/ 2 h 103"/>
                    <a:gd name="T30" fmla="*/ 22 w 138"/>
                    <a:gd name="T31" fmla="*/ 2 h 103"/>
                    <a:gd name="T32" fmla="*/ 0 w 138"/>
                    <a:gd name="T33" fmla="*/ 2 h 103"/>
                    <a:gd name="T34" fmla="*/ 10 w 138"/>
                    <a:gd name="T35" fmla="*/ 2 h 103"/>
                    <a:gd name="T36" fmla="*/ 26 w 138"/>
                    <a:gd name="T37" fmla="*/ 2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39 w 188"/>
                    <a:gd name="T1" fmla="*/ 2 h 214"/>
                    <a:gd name="T2" fmla="*/ 141 w 188"/>
                    <a:gd name="T3" fmla="*/ 2 h 214"/>
                    <a:gd name="T4" fmla="*/ 151 w 188"/>
                    <a:gd name="T5" fmla="*/ 0 h 214"/>
                    <a:gd name="T6" fmla="*/ 163 w 188"/>
                    <a:gd name="T7" fmla="*/ 2 h 214"/>
                    <a:gd name="T8" fmla="*/ 169 w 188"/>
                    <a:gd name="T9" fmla="*/ 2 h 214"/>
                    <a:gd name="T10" fmla="*/ 159 w 188"/>
                    <a:gd name="T11" fmla="*/ 2 h 214"/>
                    <a:gd name="T12" fmla="*/ 151 w 188"/>
                    <a:gd name="T13" fmla="*/ 2 h 214"/>
                    <a:gd name="T14" fmla="*/ 143 w 188"/>
                    <a:gd name="T15" fmla="*/ 3 h 214"/>
                    <a:gd name="T16" fmla="*/ 125 w 188"/>
                    <a:gd name="T17" fmla="*/ 3 h 214"/>
                    <a:gd name="T18" fmla="*/ 101 w 188"/>
                    <a:gd name="T19" fmla="*/ 3 h 214"/>
                    <a:gd name="T20" fmla="*/ 94 w 188"/>
                    <a:gd name="T21" fmla="*/ 3 h 214"/>
                    <a:gd name="T22" fmla="*/ 94 w 188"/>
                    <a:gd name="T23" fmla="*/ 4 h 214"/>
                    <a:gd name="T24" fmla="*/ 90 w 188"/>
                    <a:gd name="T25" fmla="*/ 4 h 214"/>
                    <a:gd name="T26" fmla="*/ 80 w 188"/>
                    <a:gd name="T27" fmla="*/ 3 h 214"/>
                    <a:gd name="T28" fmla="*/ 58 w 188"/>
                    <a:gd name="T29" fmla="*/ 4 h 214"/>
                    <a:gd name="T30" fmla="*/ 76 w 188"/>
                    <a:gd name="T31" fmla="*/ 4 h 214"/>
                    <a:gd name="T32" fmla="*/ 78 w 188"/>
                    <a:gd name="T33" fmla="*/ 4 h 214"/>
                    <a:gd name="T34" fmla="*/ 58 w 188"/>
                    <a:gd name="T35" fmla="*/ 4 h 214"/>
                    <a:gd name="T36" fmla="*/ 34 w 188"/>
                    <a:gd name="T37" fmla="*/ 4 h 214"/>
                    <a:gd name="T38" fmla="*/ 36 w 188"/>
                    <a:gd name="T39" fmla="*/ 4 h 214"/>
                    <a:gd name="T40" fmla="*/ 46 w 188"/>
                    <a:gd name="T41" fmla="*/ 4 h 214"/>
                    <a:gd name="T42" fmla="*/ 34 w 188"/>
                    <a:gd name="T43" fmla="*/ 4 h 214"/>
                    <a:gd name="T44" fmla="*/ 26 w 188"/>
                    <a:gd name="T45" fmla="*/ 4 h 214"/>
                    <a:gd name="T46" fmla="*/ 30 w 188"/>
                    <a:gd name="T47" fmla="*/ 5 h 214"/>
                    <a:gd name="T48" fmla="*/ 14 w 188"/>
                    <a:gd name="T49" fmla="*/ 5 h 214"/>
                    <a:gd name="T50" fmla="*/ 0 w 188"/>
                    <a:gd name="T51" fmla="*/ 6 h 214"/>
                    <a:gd name="T52" fmla="*/ 8 w 188"/>
                    <a:gd name="T53" fmla="*/ 5 h 214"/>
                    <a:gd name="T54" fmla="*/ 0 w 188"/>
                    <a:gd name="T55" fmla="*/ 4 h 214"/>
                    <a:gd name="T56" fmla="*/ 14 w 188"/>
                    <a:gd name="T57" fmla="*/ 4 h 214"/>
                    <a:gd name="T58" fmla="*/ 32 w 188"/>
                    <a:gd name="T59" fmla="*/ 3 h 214"/>
                    <a:gd name="T60" fmla="*/ 44 w 188"/>
                    <a:gd name="T61" fmla="*/ 3 h 214"/>
                    <a:gd name="T62" fmla="*/ 72 w 188"/>
                    <a:gd name="T63" fmla="*/ 3 h 214"/>
                    <a:gd name="T64" fmla="*/ 84 w 188"/>
                    <a:gd name="T65" fmla="*/ 2 h 214"/>
                    <a:gd name="T66" fmla="*/ 95 w 188"/>
                    <a:gd name="T67" fmla="*/ 2 h 214"/>
                    <a:gd name="T68" fmla="*/ 101 w 188"/>
                    <a:gd name="T69" fmla="*/ 2 h 214"/>
                    <a:gd name="T70" fmla="*/ 113 w 188"/>
                    <a:gd name="T71" fmla="*/ 2 h 214"/>
                    <a:gd name="T72" fmla="*/ 131 w 188"/>
                    <a:gd name="T73" fmla="*/ 2 h 214"/>
                    <a:gd name="T74" fmla="*/ 135 w 188"/>
                    <a:gd name="T75" fmla="*/ 2 h 214"/>
                    <a:gd name="T76" fmla="*/ 129 w 188"/>
                    <a:gd name="T77" fmla="*/ 2 h 214"/>
                    <a:gd name="T78" fmla="*/ 133 w 188"/>
                    <a:gd name="T79" fmla="*/ 2 h 214"/>
                    <a:gd name="T80" fmla="*/ 139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31 w 812"/>
                    <a:gd name="T1" fmla="*/ 2 h 564"/>
                    <a:gd name="T2" fmla="*/ 797 w 812"/>
                    <a:gd name="T3" fmla="*/ 2 h 564"/>
                    <a:gd name="T4" fmla="*/ 767 w 812"/>
                    <a:gd name="T5" fmla="*/ 2 h 564"/>
                    <a:gd name="T6" fmla="*/ 741 w 812"/>
                    <a:gd name="T7" fmla="*/ 3 h 564"/>
                    <a:gd name="T8" fmla="*/ 653 w 812"/>
                    <a:gd name="T9" fmla="*/ 4 h 564"/>
                    <a:gd name="T10" fmla="*/ 651 w 812"/>
                    <a:gd name="T11" fmla="*/ 5 h 564"/>
                    <a:gd name="T12" fmla="*/ 623 w 812"/>
                    <a:gd name="T13" fmla="*/ 5 h 564"/>
                    <a:gd name="T14" fmla="*/ 639 w 812"/>
                    <a:gd name="T15" fmla="*/ 4 h 564"/>
                    <a:gd name="T16" fmla="*/ 595 w 812"/>
                    <a:gd name="T17" fmla="*/ 4 h 564"/>
                    <a:gd name="T18" fmla="*/ 575 w 812"/>
                    <a:gd name="T19" fmla="*/ 5 h 564"/>
                    <a:gd name="T20" fmla="*/ 615 w 812"/>
                    <a:gd name="T21" fmla="*/ 6 h 564"/>
                    <a:gd name="T22" fmla="*/ 613 w 812"/>
                    <a:gd name="T23" fmla="*/ 9 h 564"/>
                    <a:gd name="T24" fmla="*/ 561 w 812"/>
                    <a:gd name="T25" fmla="*/ 9 h 564"/>
                    <a:gd name="T26" fmla="*/ 541 w 812"/>
                    <a:gd name="T27" fmla="*/ 9 h 564"/>
                    <a:gd name="T28" fmla="*/ 501 w 812"/>
                    <a:gd name="T29" fmla="*/ 7 h 564"/>
                    <a:gd name="T30" fmla="*/ 481 w 812"/>
                    <a:gd name="T31" fmla="*/ 7 h 564"/>
                    <a:gd name="T32" fmla="*/ 469 w 812"/>
                    <a:gd name="T33" fmla="*/ 9 h 564"/>
                    <a:gd name="T34" fmla="*/ 519 w 812"/>
                    <a:gd name="T35" fmla="*/ 11 h 564"/>
                    <a:gd name="T36" fmla="*/ 529 w 812"/>
                    <a:gd name="T37" fmla="*/ 11 h 564"/>
                    <a:gd name="T38" fmla="*/ 545 w 812"/>
                    <a:gd name="T39" fmla="*/ 13 h 564"/>
                    <a:gd name="T40" fmla="*/ 511 w 812"/>
                    <a:gd name="T41" fmla="*/ 13 h 564"/>
                    <a:gd name="T42" fmla="*/ 489 w 812"/>
                    <a:gd name="T43" fmla="*/ 11 h 564"/>
                    <a:gd name="T44" fmla="*/ 441 w 812"/>
                    <a:gd name="T45" fmla="*/ 9 h 564"/>
                    <a:gd name="T46" fmla="*/ 445 w 812"/>
                    <a:gd name="T47" fmla="*/ 7 h 564"/>
                    <a:gd name="T48" fmla="*/ 441 w 812"/>
                    <a:gd name="T49" fmla="*/ 6 h 564"/>
                    <a:gd name="T50" fmla="*/ 431 w 812"/>
                    <a:gd name="T51" fmla="*/ 6 h 564"/>
                    <a:gd name="T52" fmla="*/ 386 w 812"/>
                    <a:gd name="T53" fmla="*/ 6 h 564"/>
                    <a:gd name="T54" fmla="*/ 360 w 812"/>
                    <a:gd name="T55" fmla="*/ 4 h 564"/>
                    <a:gd name="T56" fmla="*/ 330 w 812"/>
                    <a:gd name="T57" fmla="*/ 4 h 564"/>
                    <a:gd name="T58" fmla="*/ 288 w 812"/>
                    <a:gd name="T59" fmla="*/ 4 h 564"/>
                    <a:gd name="T60" fmla="*/ 242 w 812"/>
                    <a:gd name="T61" fmla="*/ 5 h 564"/>
                    <a:gd name="T62" fmla="*/ 196 w 812"/>
                    <a:gd name="T63" fmla="*/ 6 h 564"/>
                    <a:gd name="T64" fmla="*/ 184 w 812"/>
                    <a:gd name="T65" fmla="*/ 6 h 564"/>
                    <a:gd name="T66" fmla="*/ 160 w 812"/>
                    <a:gd name="T67" fmla="*/ 7 h 564"/>
                    <a:gd name="T68" fmla="*/ 152 w 812"/>
                    <a:gd name="T69" fmla="*/ 7 h 564"/>
                    <a:gd name="T70" fmla="*/ 128 w 812"/>
                    <a:gd name="T71" fmla="*/ 9 h 564"/>
                    <a:gd name="T72" fmla="*/ 94 w 812"/>
                    <a:gd name="T73" fmla="*/ 9 h 564"/>
                    <a:gd name="T74" fmla="*/ 66 w 812"/>
                    <a:gd name="T75" fmla="*/ 6 h 564"/>
                    <a:gd name="T76" fmla="*/ 72 w 812"/>
                    <a:gd name="T77" fmla="*/ 3 h 564"/>
                    <a:gd name="T78" fmla="*/ 44 w 812"/>
                    <a:gd name="T79" fmla="*/ 4 h 564"/>
                    <a:gd name="T80" fmla="*/ 20 w 812"/>
                    <a:gd name="T81" fmla="*/ 3 h 564"/>
                    <a:gd name="T82" fmla="*/ 24 w 812"/>
                    <a:gd name="T83" fmla="*/ 3 h 564"/>
                    <a:gd name="T84" fmla="*/ 0 w 812"/>
                    <a:gd name="T85" fmla="*/ 2 h 564"/>
                    <a:gd name="T86" fmla="*/ 817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39 w 43"/>
                    <a:gd name="T3" fmla="*/ 3 h 85"/>
                    <a:gd name="T4" fmla="*/ 88 w 43"/>
                    <a:gd name="T5" fmla="*/ 3 h 85"/>
                    <a:gd name="T6" fmla="*/ 43 w 43"/>
                    <a:gd name="T7" fmla="*/ 3 h 85"/>
                    <a:gd name="T8" fmla="*/ 1 w 43"/>
                    <a:gd name="T9" fmla="*/ 3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1 w 44"/>
                    <a:gd name="T3" fmla="*/ 2 h 74"/>
                    <a:gd name="T4" fmla="*/ 19 w 44"/>
                    <a:gd name="T5" fmla="*/ 2 h 74"/>
                    <a:gd name="T6" fmla="*/ 17 w 44"/>
                    <a:gd name="T7" fmla="*/ 2 h 74"/>
                    <a:gd name="T8" fmla="*/ 11 w 44"/>
                    <a:gd name="T9" fmla="*/ 2 h 74"/>
                    <a:gd name="T10" fmla="*/ 7 w 44"/>
                    <a:gd name="T11" fmla="*/ 2 h 74"/>
                    <a:gd name="T12" fmla="*/ 3 w 44"/>
                    <a:gd name="T13" fmla="*/ 2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918559 w 682"/>
                    <a:gd name="T1" fmla="*/ 2031796 h 557"/>
                    <a:gd name="T2" fmla="*/ 927726 w 682"/>
                    <a:gd name="T3" fmla="*/ 1975864 h 557"/>
                    <a:gd name="T4" fmla="*/ 954962 w 682"/>
                    <a:gd name="T5" fmla="*/ 1809265 h 557"/>
                    <a:gd name="T6" fmla="*/ 590653 w 682"/>
                    <a:gd name="T7" fmla="*/ 1255342 h 557"/>
                    <a:gd name="T8" fmla="*/ 538825 w 682"/>
                    <a:gd name="T9" fmla="*/ 1515250 h 557"/>
                    <a:gd name="T10" fmla="*/ 578767 w 682"/>
                    <a:gd name="T11" fmla="*/ 2433950 h 557"/>
                    <a:gd name="T12" fmla="*/ 538825 w 682"/>
                    <a:gd name="T13" fmla="*/ 2163888 h 557"/>
                    <a:gd name="T14" fmla="*/ 462414 w 682"/>
                    <a:gd name="T15" fmla="*/ 1924667 h 557"/>
                    <a:gd name="T16" fmla="*/ 468183 w 682"/>
                    <a:gd name="T17" fmla="*/ 1809265 h 557"/>
                    <a:gd name="T18" fmla="*/ 472541 w 682"/>
                    <a:gd name="T19" fmla="*/ 1727361 h 557"/>
                    <a:gd name="T20" fmla="*/ 420022 w 682"/>
                    <a:gd name="T21" fmla="*/ 1642763 h 557"/>
                    <a:gd name="T22" fmla="*/ 370686 w 682"/>
                    <a:gd name="T23" fmla="*/ 1515250 h 557"/>
                    <a:gd name="T24" fmla="*/ 282222 w 682"/>
                    <a:gd name="T25" fmla="*/ 1548902 h 557"/>
                    <a:gd name="T26" fmla="*/ 241595 w 682"/>
                    <a:gd name="T27" fmla="*/ 1598585 h 557"/>
                    <a:gd name="T28" fmla="*/ 148910 w 682"/>
                    <a:gd name="T29" fmla="*/ 1598585 h 557"/>
                    <a:gd name="T30" fmla="*/ 42392 w 682"/>
                    <a:gd name="T31" fmla="*/ 1366503 h 557"/>
                    <a:gd name="T32" fmla="*/ 20848 w 682"/>
                    <a:gd name="T33" fmla="*/ 1294364 h 557"/>
                    <a:gd name="T34" fmla="*/ 0 w 682"/>
                    <a:gd name="T35" fmla="*/ 1154038 h 557"/>
                    <a:gd name="T36" fmla="*/ 46177 w 682"/>
                    <a:gd name="T37" fmla="*/ 933596 h 557"/>
                    <a:gd name="T38" fmla="*/ 61471 w 682"/>
                    <a:gd name="T39" fmla="*/ 791799 h 557"/>
                    <a:gd name="T40" fmla="*/ 97473 w 682"/>
                    <a:gd name="T41" fmla="*/ 624377 h 557"/>
                    <a:gd name="T42" fmla="*/ 155469 w 682"/>
                    <a:gd name="T43" fmla="*/ 506761 h 557"/>
                    <a:gd name="T44" fmla="*/ 319920 w 682"/>
                    <a:gd name="T45" fmla="*/ 293691 h 557"/>
                    <a:gd name="T46" fmla="*/ 420022 w 682"/>
                    <a:gd name="T47" fmla="*/ 132070 h 557"/>
                    <a:gd name="T48" fmla="*/ 492396 w 682"/>
                    <a:gd name="T49" fmla="*/ 25282 h 557"/>
                    <a:gd name="T50" fmla="*/ 693309 w 682"/>
                    <a:gd name="T51" fmla="*/ 9350 h 557"/>
                    <a:gd name="T52" fmla="*/ 759516 w 682"/>
                    <a:gd name="T53" fmla="*/ 0 h 557"/>
                    <a:gd name="T54" fmla="*/ 732818 w 682"/>
                    <a:gd name="T55" fmla="*/ 147727 h 557"/>
                    <a:gd name="T56" fmla="*/ 845784 w 682"/>
                    <a:gd name="T57" fmla="*/ 369412 h 557"/>
                    <a:gd name="T58" fmla="*/ 949439 w 682"/>
                    <a:gd name="T59" fmla="*/ 324117 h 557"/>
                    <a:gd name="T60" fmla="*/ 1009848 w 682"/>
                    <a:gd name="T61" fmla="*/ 357097 h 557"/>
                    <a:gd name="T62" fmla="*/ 1066915 w 682"/>
                    <a:gd name="T63" fmla="*/ 425351 h 557"/>
                    <a:gd name="T64" fmla="*/ 1092659 w 682"/>
                    <a:gd name="T65" fmla="*/ 823177 h 557"/>
                    <a:gd name="T66" fmla="*/ 1092659 w 682"/>
                    <a:gd name="T67" fmla="*/ 1051226 h 557"/>
                    <a:gd name="T68" fmla="*/ 1142997 w 682"/>
                    <a:gd name="T69" fmla="*/ 1239540 h 557"/>
                    <a:gd name="T70" fmla="*/ 1232362 w 682"/>
                    <a:gd name="T71" fmla="*/ 1313619 h 557"/>
                    <a:gd name="T72" fmla="*/ 1297963 w 682"/>
                    <a:gd name="T73" fmla="*/ 1294364 h 557"/>
                    <a:gd name="T74" fmla="*/ 1267406 w 682"/>
                    <a:gd name="T75" fmla="*/ 1489846 h 557"/>
                    <a:gd name="T76" fmla="*/ 1142997 w 682"/>
                    <a:gd name="T77" fmla="*/ 1783797 h 557"/>
                    <a:gd name="T78" fmla="*/ 1046653 w 682"/>
                    <a:gd name="T79" fmla="*/ 2124581 h 557"/>
                    <a:gd name="T80" fmla="*/ 1061689 w 682"/>
                    <a:gd name="T81" fmla="*/ 2225413 h 557"/>
                    <a:gd name="T82" fmla="*/ 830224 w 682"/>
                    <a:gd name="T83" fmla="*/ 2433950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452825 w 257"/>
                    <a:gd name="T1" fmla="*/ 1546174 h 347"/>
                    <a:gd name="T2" fmla="*/ 433879 w 257"/>
                    <a:gd name="T3" fmla="*/ 1340534 h 347"/>
                    <a:gd name="T4" fmla="*/ 405061 w 257"/>
                    <a:gd name="T5" fmla="*/ 1283477 h 347"/>
                    <a:gd name="T6" fmla="*/ 401934 w 257"/>
                    <a:gd name="T7" fmla="*/ 1201533 h 347"/>
                    <a:gd name="T8" fmla="*/ 389964 w 257"/>
                    <a:gd name="T9" fmla="*/ 1132067 h 347"/>
                    <a:gd name="T10" fmla="*/ 389964 w 257"/>
                    <a:gd name="T11" fmla="*/ 1019844 h 347"/>
                    <a:gd name="T12" fmla="*/ 386571 w 257"/>
                    <a:gd name="T13" fmla="*/ 953239 h 347"/>
                    <a:gd name="T14" fmla="*/ 424977 w 257"/>
                    <a:gd name="T15" fmla="*/ 900303 h 347"/>
                    <a:gd name="T16" fmla="*/ 479181 w 257"/>
                    <a:gd name="T17" fmla="*/ 880314 h 347"/>
                    <a:gd name="T18" fmla="*/ 479181 w 257"/>
                    <a:gd name="T19" fmla="*/ 608020 h 347"/>
                    <a:gd name="T20" fmla="*/ 100506 w 257"/>
                    <a:gd name="T21" fmla="*/ 427680 h 347"/>
                    <a:gd name="T22" fmla="*/ 60305 w 257"/>
                    <a:gd name="T23" fmla="*/ 437486 h 347"/>
                    <a:gd name="T24" fmla="*/ 30606 w 257"/>
                    <a:gd name="T25" fmla="*/ 454903 h 347"/>
                    <a:gd name="T26" fmla="*/ 0 w 257"/>
                    <a:gd name="T27" fmla="*/ 665554 h 347"/>
                    <a:gd name="T28" fmla="*/ 172825 w 257"/>
                    <a:gd name="T29" fmla="*/ 1541546 h 347"/>
                    <a:gd name="T30" fmla="*/ 452825 w 257"/>
                    <a:gd name="T31" fmla="*/ 1546174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51 w 57"/>
                    <a:gd name="T3" fmla="*/ 2 h 30"/>
                    <a:gd name="T4" fmla="*/ 55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54 w 693"/>
                    <a:gd name="T1" fmla="*/ 11 h 696"/>
                    <a:gd name="T2" fmla="*/ 374 w 693"/>
                    <a:gd name="T3" fmla="*/ 10 h 696"/>
                    <a:gd name="T4" fmla="*/ 306 w 693"/>
                    <a:gd name="T5" fmla="*/ 9 h 696"/>
                    <a:gd name="T6" fmla="*/ 246 w 693"/>
                    <a:gd name="T7" fmla="*/ 9 h 696"/>
                    <a:gd name="T8" fmla="*/ 218 w 693"/>
                    <a:gd name="T9" fmla="*/ 9 h 696"/>
                    <a:gd name="T10" fmla="*/ 242 w 693"/>
                    <a:gd name="T11" fmla="*/ 9 h 696"/>
                    <a:gd name="T12" fmla="*/ 274 w 693"/>
                    <a:gd name="T13" fmla="*/ 11 h 696"/>
                    <a:gd name="T14" fmla="*/ 302 w 693"/>
                    <a:gd name="T15" fmla="*/ 11 h 696"/>
                    <a:gd name="T16" fmla="*/ 314 w 693"/>
                    <a:gd name="T17" fmla="*/ 11 h 696"/>
                    <a:gd name="T18" fmla="*/ 294 w 693"/>
                    <a:gd name="T19" fmla="*/ 12 h 696"/>
                    <a:gd name="T20" fmla="*/ 242 w 693"/>
                    <a:gd name="T21" fmla="*/ 13 h 696"/>
                    <a:gd name="T22" fmla="*/ 206 w 693"/>
                    <a:gd name="T23" fmla="*/ 13 h 696"/>
                    <a:gd name="T24" fmla="*/ 97 w 693"/>
                    <a:gd name="T25" fmla="*/ 16 h 696"/>
                    <a:gd name="T26" fmla="*/ 77 w 693"/>
                    <a:gd name="T27" fmla="*/ 13 h 696"/>
                    <a:gd name="T28" fmla="*/ 45 w 693"/>
                    <a:gd name="T29" fmla="*/ 11 h 696"/>
                    <a:gd name="T30" fmla="*/ 33 w 693"/>
                    <a:gd name="T31" fmla="*/ 10 h 696"/>
                    <a:gd name="T32" fmla="*/ 53 w 693"/>
                    <a:gd name="T33" fmla="*/ 7 h 696"/>
                    <a:gd name="T34" fmla="*/ 17 w 693"/>
                    <a:gd name="T35" fmla="*/ 9 h 696"/>
                    <a:gd name="T36" fmla="*/ 81 w 693"/>
                    <a:gd name="T37" fmla="*/ 6 h 696"/>
                    <a:gd name="T38" fmla="*/ 113 w 693"/>
                    <a:gd name="T39" fmla="*/ 5 h 696"/>
                    <a:gd name="T40" fmla="*/ 37 w 693"/>
                    <a:gd name="T41" fmla="*/ 5 h 696"/>
                    <a:gd name="T42" fmla="*/ 1 w 693"/>
                    <a:gd name="T43" fmla="*/ 4 h 696"/>
                    <a:gd name="T44" fmla="*/ 25 w 693"/>
                    <a:gd name="T45" fmla="*/ 3 h 696"/>
                    <a:gd name="T46" fmla="*/ 97 w 693"/>
                    <a:gd name="T47" fmla="*/ 2 h 696"/>
                    <a:gd name="T48" fmla="*/ 202 w 693"/>
                    <a:gd name="T49" fmla="*/ 2 h 696"/>
                    <a:gd name="T50" fmla="*/ 210 w 693"/>
                    <a:gd name="T51" fmla="*/ 2 h 696"/>
                    <a:gd name="T52" fmla="*/ 242 w 693"/>
                    <a:gd name="T53" fmla="*/ 0 h 696"/>
                    <a:gd name="T54" fmla="*/ 338 w 693"/>
                    <a:gd name="T55" fmla="*/ 2 h 696"/>
                    <a:gd name="T56" fmla="*/ 310 w 693"/>
                    <a:gd name="T57" fmla="*/ 2 h 696"/>
                    <a:gd name="T58" fmla="*/ 282 w 693"/>
                    <a:gd name="T59" fmla="*/ 4 h 696"/>
                    <a:gd name="T60" fmla="*/ 342 w 693"/>
                    <a:gd name="T61" fmla="*/ 4 h 696"/>
                    <a:gd name="T62" fmla="*/ 354 w 693"/>
                    <a:gd name="T63" fmla="*/ 3 h 696"/>
                    <a:gd name="T64" fmla="*/ 398 w 693"/>
                    <a:gd name="T65" fmla="*/ 2 h 696"/>
                    <a:gd name="T66" fmla="*/ 478 w 693"/>
                    <a:gd name="T67" fmla="*/ 2 h 696"/>
                    <a:gd name="T68" fmla="*/ 505 w 693"/>
                    <a:gd name="T69" fmla="*/ 2 h 696"/>
                    <a:gd name="T70" fmla="*/ 511 w 693"/>
                    <a:gd name="T71" fmla="*/ 1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1584027 w 931"/>
                    <a:gd name="T1" fmla="*/ 0 h 149"/>
                    <a:gd name="T2" fmla="*/ 275076 w 931"/>
                    <a:gd name="T3" fmla="*/ 130563 h 149"/>
                    <a:gd name="T4" fmla="*/ 173966 w 931"/>
                    <a:gd name="T5" fmla="*/ 187311 h 149"/>
                    <a:gd name="T6" fmla="*/ 118846 w 931"/>
                    <a:gd name="T7" fmla="*/ 187311 h 149"/>
                    <a:gd name="T8" fmla="*/ 42545 w 931"/>
                    <a:gd name="T9" fmla="*/ 347260 h 149"/>
                    <a:gd name="T10" fmla="*/ 0 w 931"/>
                    <a:gd name="T11" fmla="*/ 471715 h 149"/>
                    <a:gd name="T12" fmla="*/ 113418 w 931"/>
                    <a:gd name="T13" fmla="*/ 518599 h 149"/>
                    <a:gd name="T14" fmla="*/ 185807 w 931"/>
                    <a:gd name="T15" fmla="*/ 430606 h 149"/>
                    <a:gd name="T16" fmla="*/ 207848 w 931"/>
                    <a:gd name="T17" fmla="*/ 379315 h 149"/>
                    <a:gd name="T18" fmla="*/ 321378 w 931"/>
                    <a:gd name="T19" fmla="*/ 233957 h 149"/>
                    <a:gd name="T20" fmla="*/ 412919 w 931"/>
                    <a:gd name="T21" fmla="*/ 207710 h 149"/>
                    <a:gd name="T22" fmla="*/ 455906 w 931"/>
                    <a:gd name="T23" fmla="*/ 421440 h 149"/>
                    <a:gd name="T24" fmla="*/ 361317 w 931"/>
                    <a:gd name="T25" fmla="*/ 492863 h 149"/>
                    <a:gd name="T26" fmla="*/ 443340 w 931"/>
                    <a:gd name="T27" fmla="*/ 509678 h 149"/>
                    <a:gd name="T28" fmla="*/ 480089 w 931"/>
                    <a:gd name="T29" fmla="*/ 404722 h 149"/>
                    <a:gd name="T30" fmla="*/ 511153 w 931"/>
                    <a:gd name="T31" fmla="*/ 413801 h 149"/>
                    <a:gd name="T32" fmla="*/ 485889 w 931"/>
                    <a:gd name="T33" fmla="*/ 243612 h 149"/>
                    <a:gd name="T34" fmla="*/ 511153 w 931"/>
                    <a:gd name="T35" fmla="*/ 199402 h 149"/>
                    <a:gd name="T36" fmla="*/ 531350 w 931"/>
                    <a:gd name="T37" fmla="*/ 396191 h 149"/>
                    <a:gd name="T38" fmla="*/ 511153 w 931"/>
                    <a:gd name="T39" fmla="*/ 509678 h 149"/>
                    <a:gd name="T40" fmla="*/ 569598 w 931"/>
                    <a:gd name="T41" fmla="*/ 585031 h 149"/>
                    <a:gd name="T42" fmla="*/ 573992 w 931"/>
                    <a:gd name="T43" fmla="*/ 413801 h 149"/>
                    <a:gd name="T44" fmla="*/ 636107 w 931"/>
                    <a:gd name="T45" fmla="*/ 463011 h 149"/>
                    <a:gd name="T46" fmla="*/ 733825 w 931"/>
                    <a:gd name="T47" fmla="*/ 330326 h 149"/>
                    <a:gd name="T48" fmla="*/ 785895 w 931"/>
                    <a:gd name="T49" fmla="*/ 224523 h 149"/>
                    <a:gd name="T50" fmla="*/ 844253 w 931"/>
                    <a:gd name="T51" fmla="*/ 250776 h 149"/>
                    <a:gd name="T52" fmla="*/ 873912 w 931"/>
                    <a:gd name="T53" fmla="*/ 224523 h 149"/>
                    <a:gd name="T54" fmla="*/ 828146 w 931"/>
                    <a:gd name="T55" fmla="*/ 199402 h 149"/>
                    <a:gd name="T56" fmla="*/ 911075 w 931"/>
                    <a:gd name="T57" fmla="*/ 156458 h 149"/>
                    <a:gd name="T58" fmla="*/ 1044818 w 931"/>
                    <a:gd name="T59" fmla="*/ 243612 h 149"/>
                    <a:gd name="T60" fmla="*/ 1116159 w 931"/>
                    <a:gd name="T61" fmla="*/ 187311 h 149"/>
                    <a:gd name="T62" fmla="*/ 1121022 w 931"/>
                    <a:gd name="T63" fmla="*/ 284469 h 149"/>
                    <a:gd name="T64" fmla="*/ 1090983 w 931"/>
                    <a:gd name="T65" fmla="*/ 454116 h 149"/>
                    <a:gd name="T66" fmla="*/ 1174371 w 931"/>
                    <a:gd name="T67" fmla="*/ 396191 h 149"/>
                    <a:gd name="T68" fmla="*/ 1198495 w 931"/>
                    <a:gd name="T69" fmla="*/ 362231 h 149"/>
                    <a:gd name="T70" fmla="*/ 1245137 w 931"/>
                    <a:gd name="T71" fmla="*/ 274126 h 149"/>
                    <a:gd name="T72" fmla="*/ 1525118 w 931"/>
                    <a:gd name="T73" fmla="*/ 379315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3 h 30"/>
                    <a:gd name="T2" fmla="*/ 15 w 31"/>
                    <a:gd name="T3" fmla="*/ 0 h 30"/>
                    <a:gd name="T4" fmla="*/ 15 w 31"/>
                    <a:gd name="T5" fmla="*/ 3 h 30"/>
                    <a:gd name="T6" fmla="*/ 3 w 31"/>
                    <a:gd name="T7" fmla="*/ 3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 h 32"/>
                    <a:gd name="T2" fmla="*/ 41 w 44"/>
                    <a:gd name="T3" fmla="*/ 0 h 32"/>
                    <a:gd name="T4" fmla="*/ 57 w 44"/>
                    <a:gd name="T5" fmla="*/ 3 h 32"/>
                    <a:gd name="T6" fmla="*/ 6 w 44"/>
                    <a:gd name="T7" fmla="*/ 3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100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284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85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9F82C-A1C8-4D67-A1FD-9C013484F0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AECE9-78D2-48E2-89CB-C1354DF5D1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6B0F7-EF30-4601-9859-A52CFFC417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2147888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AE8FB-8D15-4950-913B-F2A5151B9F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5800" y="2147888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7E956-27DA-4EAB-9D07-6ED5556F78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8C19D-DD38-401B-961A-AC9BFE83CC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ADE9D-5D56-4C82-9F2E-2900C95266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44891-233C-4A3C-B548-C711BB36B0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3B115-8AEB-4677-BE10-99DBDAF5F6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1EDC-D6B5-4585-9CC1-26682A457E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B658E-C83A-47E4-98F8-9C269F4D42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0F3A7-9B83-4EA6-A4BD-EA48455737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D5257-23D8-4739-9A5A-28526B440C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AE1AE-49E3-4332-BF90-85EC4F1BC7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1F857-3B94-4427-AAA2-F4C0CA9C17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F9D9-8C8B-4B81-A016-B7F981AED5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9FD44-04D2-4DFA-A6EC-CBF3558625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rgbClr val="000000"/>
                </a:solidFill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128196 w 4848"/>
                  <a:gd name="T1" fmla="*/ 2147483647 h 432"/>
                  <a:gd name="T2" fmla="*/ 0 w 4848"/>
                  <a:gd name="T3" fmla="*/ 2147483647 h 432"/>
                  <a:gd name="T4" fmla="*/ 0 w 4848"/>
                  <a:gd name="T5" fmla="*/ 0 h 432"/>
                  <a:gd name="T6" fmla="*/ 128196 w 4848"/>
                  <a:gd name="T7" fmla="*/ 0 h 432"/>
                  <a:gd name="T8" fmla="*/ 128196 w 4848"/>
                  <a:gd name="T9" fmla="*/ 2147483647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>
                  <a:cs typeface="+mn-cs"/>
                </a:endParaRPr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54 w 15"/>
                    <a:gd name="T1" fmla="*/ 3 h 23"/>
                    <a:gd name="T2" fmla="*/ 161 w 15"/>
                    <a:gd name="T3" fmla="*/ 3 h 23"/>
                    <a:gd name="T4" fmla="*/ 142 w 15"/>
                    <a:gd name="T5" fmla="*/ 3 h 23"/>
                    <a:gd name="T6" fmla="*/ 54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30 w 20"/>
                    <a:gd name="T3" fmla="*/ 3 h 23"/>
                    <a:gd name="T4" fmla="*/ 7 w 20"/>
                    <a:gd name="T5" fmla="*/ 3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35 w 30"/>
                    <a:gd name="T1" fmla="*/ 2 h 42"/>
                    <a:gd name="T2" fmla="*/ 8 w 30"/>
                    <a:gd name="T3" fmla="*/ 2 h 42"/>
                    <a:gd name="T4" fmla="*/ 0 w 30"/>
                    <a:gd name="T5" fmla="*/ 2 h 42"/>
                    <a:gd name="T6" fmla="*/ 35 w 30"/>
                    <a:gd name="T7" fmla="*/ 2 h 42"/>
                    <a:gd name="T8" fmla="*/ 53 w 30"/>
                    <a:gd name="T9" fmla="*/ 2 h 42"/>
                    <a:gd name="T10" fmla="*/ 49 w 30"/>
                    <a:gd name="T11" fmla="*/ 2 h 42"/>
                    <a:gd name="T12" fmla="*/ 35 w 30"/>
                    <a:gd name="T13" fmla="*/ 2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3 h 46"/>
                    <a:gd name="T10" fmla="*/ 12 w 65"/>
                    <a:gd name="T11" fmla="*/ 3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2 h 47"/>
                    <a:gd name="T2" fmla="*/ 18 w 69"/>
                    <a:gd name="T3" fmla="*/ 2 h 47"/>
                    <a:gd name="T4" fmla="*/ 34 w 69"/>
                    <a:gd name="T5" fmla="*/ 1 h 47"/>
                    <a:gd name="T6" fmla="*/ 45 w 69"/>
                    <a:gd name="T7" fmla="*/ 2 h 47"/>
                    <a:gd name="T8" fmla="*/ 34 w 69"/>
                    <a:gd name="T9" fmla="*/ 2 h 47"/>
                    <a:gd name="T10" fmla="*/ 28 w 69"/>
                    <a:gd name="T11" fmla="*/ 2 h 47"/>
                    <a:gd name="T12" fmla="*/ 22 w 69"/>
                    <a:gd name="T13" fmla="*/ 2 h 47"/>
                    <a:gd name="T14" fmla="*/ 16 w 69"/>
                    <a:gd name="T15" fmla="*/ 2 h 47"/>
                    <a:gd name="T16" fmla="*/ 12 w 69"/>
                    <a:gd name="T17" fmla="*/ 2 h 47"/>
                    <a:gd name="T18" fmla="*/ 0 w 69"/>
                    <a:gd name="T19" fmla="*/ 2 h 47"/>
                    <a:gd name="T20" fmla="*/ 0 w 69"/>
                    <a:gd name="T21" fmla="*/ 2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2 h 277"/>
                    <a:gd name="T6" fmla="*/ 76 w 355"/>
                    <a:gd name="T7" fmla="*/ 2 h 277"/>
                    <a:gd name="T8" fmla="*/ 92 w 355"/>
                    <a:gd name="T9" fmla="*/ 2 h 277"/>
                    <a:gd name="T10" fmla="*/ 122 w 355"/>
                    <a:gd name="T11" fmla="*/ 2 h 277"/>
                    <a:gd name="T12" fmla="*/ 136 w 355"/>
                    <a:gd name="T13" fmla="*/ 3 h 277"/>
                    <a:gd name="T14" fmla="*/ 148 w 355"/>
                    <a:gd name="T15" fmla="*/ 3 h 277"/>
                    <a:gd name="T16" fmla="*/ 154 w 355"/>
                    <a:gd name="T17" fmla="*/ 4 h 277"/>
                    <a:gd name="T18" fmla="*/ 176 w 355"/>
                    <a:gd name="T19" fmla="*/ 4 h 277"/>
                    <a:gd name="T20" fmla="*/ 170 w 355"/>
                    <a:gd name="T21" fmla="*/ 5 h 277"/>
                    <a:gd name="T22" fmla="*/ 177 w 355"/>
                    <a:gd name="T23" fmla="*/ 6 h 277"/>
                    <a:gd name="T24" fmla="*/ 179 w 355"/>
                    <a:gd name="T25" fmla="*/ 6 h 277"/>
                    <a:gd name="T26" fmla="*/ 197 w 355"/>
                    <a:gd name="T27" fmla="*/ 6 h 277"/>
                    <a:gd name="T28" fmla="*/ 217 w 355"/>
                    <a:gd name="T29" fmla="*/ 6 h 277"/>
                    <a:gd name="T30" fmla="*/ 235 w 355"/>
                    <a:gd name="T31" fmla="*/ 6 h 277"/>
                    <a:gd name="T32" fmla="*/ 253 w 355"/>
                    <a:gd name="T33" fmla="*/ 6 h 277"/>
                    <a:gd name="T34" fmla="*/ 277 w 355"/>
                    <a:gd name="T35" fmla="*/ 7 h 277"/>
                    <a:gd name="T36" fmla="*/ 295 w 355"/>
                    <a:gd name="T37" fmla="*/ 7 h 277"/>
                    <a:gd name="T38" fmla="*/ 333 w 355"/>
                    <a:gd name="T39" fmla="*/ 7 h 277"/>
                    <a:gd name="T40" fmla="*/ 323 w 355"/>
                    <a:gd name="T41" fmla="*/ 7 h 277"/>
                    <a:gd name="T42" fmla="*/ 303 w 355"/>
                    <a:gd name="T43" fmla="*/ 7 h 277"/>
                    <a:gd name="T44" fmla="*/ 281 w 355"/>
                    <a:gd name="T45" fmla="*/ 7 h 277"/>
                    <a:gd name="T46" fmla="*/ 269 w 355"/>
                    <a:gd name="T47" fmla="*/ 7 h 277"/>
                    <a:gd name="T48" fmla="*/ 233 w 355"/>
                    <a:gd name="T49" fmla="*/ 7 h 277"/>
                    <a:gd name="T50" fmla="*/ 215 w 355"/>
                    <a:gd name="T51" fmla="*/ 7 h 277"/>
                    <a:gd name="T52" fmla="*/ 172 w 355"/>
                    <a:gd name="T53" fmla="*/ 6 h 277"/>
                    <a:gd name="T54" fmla="*/ 160 w 355"/>
                    <a:gd name="T55" fmla="*/ 6 h 277"/>
                    <a:gd name="T56" fmla="*/ 126 w 355"/>
                    <a:gd name="T57" fmla="*/ 5 h 277"/>
                    <a:gd name="T58" fmla="*/ 108 w 355"/>
                    <a:gd name="T59" fmla="*/ 5 h 277"/>
                    <a:gd name="T60" fmla="*/ 94 w 355"/>
                    <a:gd name="T61" fmla="*/ 4 h 277"/>
                    <a:gd name="T62" fmla="*/ 68 w 355"/>
                    <a:gd name="T63" fmla="*/ 2 h 277"/>
                    <a:gd name="T64" fmla="*/ 64 w 355"/>
                    <a:gd name="T65" fmla="*/ 2 h 277"/>
                    <a:gd name="T66" fmla="*/ 58 w 355"/>
                    <a:gd name="T67" fmla="*/ 2 h 277"/>
                    <a:gd name="T68" fmla="*/ 54 w 355"/>
                    <a:gd name="T69" fmla="*/ 2 h 277"/>
                    <a:gd name="T70" fmla="*/ 38 w 355"/>
                    <a:gd name="T71" fmla="*/ 2 h 277"/>
                    <a:gd name="T72" fmla="*/ 20 w 355"/>
                    <a:gd name="T73" fmla="*/ 2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2 h 206"/>
                    <a:gd name="T2" fmla="*/ 66 w 156"/>
                    <a:gd name="T3" fmla="*/ 2 h 206"/>
                    <a:gd name="T4" fmla="*/ 68 w 156"/>
                    <a:gd name="T5" fmla="*/ 2 h 206"/>
                    <a:gd name="T6" fmla="*/ 99 w 156"/>
                    <a:gd name="T7" fmla="*/ 2 h 206"/>
                    <a:gd name="T8" fmla="*/ 125 w 156"/>
                    <a:gd name="T9" fmla="*/ 2 h 206"/>
                    <a:gd name="T10" fmla="*/ 131 w 156"/>
                    <a:gd name="T11" fmla="*/ 2 h 206"/>
                    <a:gd name="T12" fmla="*/ 143 w 156"/>
                    <a:gd name="T13" fmla="*/ 0 h 206"/>
                    <a:gd name="T14" fmla="*/ 169 w 156"/>
                    <a:gd name="T15" fmla="*/ 2 h 206"/>
                    <a:gd name="T16" fmla="*/ 165 w 156"/>
                    <a:gd name="T17" fmla="*/ 2 h 206"/>
                    <a:gd name="T18" fmla="*/ 145 w 156"/>
                    <a:gd name="T19" fmla="*/ 2 h 206"/>
                    <a:gd name="T20" fmla="*/ 151 w 156"/>
                    <a:gd name="T21" fmla="*/ 2 h 206"/>
                    <a:gd name="T22" fmla="*/ 161 w 156"/>
                    <a:gd name="T23" fmla="*/ 2 h 206"/>
                    <a:gd name="T24" fmla="*/ 165 w 156"/>
                    <a:gd name="T25" fmla="*/ 2 h 206"/>
                    <a:gd name="T26" fmla="*/ 147 w 156"/>
                    <a:gd name="T27" fmla="*/ 2 h 206"/>
                    <a:gd name="T28" fmla="*/ 135 w 156"/>
                    <a:gd name="T29" fmla="*/ 2 h 206"/>
                    <a:gd name="T30" fmla="*/ 123 w 156"/>
                    <a:gd name="T31" fmla="*/ 2 h 206"/>
                    <a:gd name="T32" fmla="*/ 119 w 156"/>
                    <a:gd name="T33" fmla="*/ 3 h 206"/>
                    <a:gd name="T34" fmla="*/ 107 w 156"/>
                    <a:gd name="T35" fmla="*/ 4 h 206"/>
                    <a:gd name="T36" fmla="*/ 101 w 156"/>
                    <a:gd name="T37" fmla="*/ 4 h 206"/>
                    <a:gd name="T38" fmla="*/ 76 w 156"/>
                    <a:gd name="T39" fmla="*/ 4 h 206"/>
                    <a:gd name="T40" fmla="*/ 72 w 156"/>
                    <a:gd name="T41" fmla="*/ 3 h 206"/>
                    <a:gd name="T42" fmla="*/ 60 w 156"/>
                    <a:gd name="T43" fmla="*/ 3 h 206"/>
                    <a:gd name="T44" fmla="*/ 42 w 156"/>
                    <a:gd name="T45" fmla="*/ 3 h 206"/>
                    <a:gd name="T46" fmla="*/ 28 w 156"/>
                    <a:gd name="T47" fmla="*/ 3 h 206"/>
                    <a:gd name="T48" fmla="*/ 10 w 156"/>
                    <a:gd name="T49" fmla="*/ 2 h 206"/>
                    <a:gd name="T50" fmla="*/ 4 w 156"/>
                    <a:gd name="T51" fmla="*/ 2 h 206"/>
                    <a:gd name="T52" fmla="*/ 0 w 156"/>
                    <a:gd name="T53" fmla="*/ 2 h 206"/>
                    <a:gd name="T54" fmla="*/ 20 w 156"/>
                    <a:gd name="T55" fmla="*/ 2 h 206"/>
                    <a:gd name="T56" fmla="*/ 32 w 156"/>
                    <a:gd name="T57" fmla="*/ 2 h 206"/>
                    <a:gd name="T58" fmla="*/ 34 w 156"/>
                    <a:gd name="T59" fmla="*/ 2 h 206"/>
                    <a:gd name="T60" fmla="*/ 52 w 156"/>
                    <a:gd name="T61" fmla="*/ 2 h 206"/>
                    <a:gd name="T62" fmla="*/ 54 w 156"/>
                    <a:gd name="T63" fmla="*/ 2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 h 38"/>
                    <a:gd name="T2" fmla="*/ 18 w 109"/>
                    <a:gd name="T3" fmla="*/ 3 h 38"/>
                    <a:gd name="T4" fmla="*/ 46 w 109"/>
                    <a:gd name="T5" fmla="*/ 3 h 38"/>
                    <a:gd name="T6" fmla="*/ 91 w 109"/>
                    <a:gd name="T7" fmla="*/ 3 h 38"/>
                    <a:gd name="T8" fmla="*/ 109 w 109"/>
                    <a:gd name="T9" fmla="*/ 0 h 38"/>
                    <a:gd name="T10" fmla="*/ 95 w 109"/>
                    <a:gd name="T11" fmla="*/ 3 h 38"/>
                    <a:gd name="T12" fmla="*/ 79 w 109"/>
                    <a:gd name="T13" fmla="*/ 3 h 38"/>
                    <a:gd name="T14" fmla="*/ 42 w 109"/>
                    <a:gd name="T15" fmla="*/ 3 h 38"/>
                    <a:gd name="T16" fmla="*/ 14 w 109"/>
                    <a:gd name="T17" fmla="*/ 3 h 38"/>
                    <a:gd name="T18" fmla="*/ 4 w 109"/>
                    <a:gd name="T19" fmla="*/ 3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43 w 76"/>
                    <a:gd name="T7" fmla="*/ 2 h 104"/>
                    <a:gd name="T8" fmla="*/ 38 w 76"/>
                    <a:gd name="T9" fmla="*/ 2 h 104"/>
                    <a:gd name="T10" fmla="*/ 38 w 76"/>
                    <a:gd name="T11" fmla="*/ 2 h 104"/>
                    <a:gd name="T12" fmla="*/ 39 w 76"/>
                    <a:gd name="T13" fmla="*/ 2 h 104"/>
                    <a:gd name="T14" fmla="*/ 38 w 76"/>
                    <a:gd name="T15" fmla="*/ 2 h 104"/>
                    <a:gd name="T16" fmla="*/ 34 w 76"/>
                    <a:gd name="T17" fmla="*/ 2 h 104"/>
                    <a:gd name="T18" fmla="*/ 22 w 76"/>
                    <a:gd name="T19" fmla="*/ 2 h 104"/>
                    <a:gd name="T20" fmla="*/ 28 w 76"/>
                    <a:gd name="T21" fmla="*/ 2 h 104"/>
                    <a:gd name="T22" fmla="*/ 30 w 76"/>
                    <a:gd name="T23" fmla="*/ 2 h 104"/>
                    <a:gd name="T24" fmla="*/ 20 w 76"/>
                    <a:gd name="T25" fmla="*/ 2 h 104"/>
                    <a:gd name="T26" fmla="*/ 12 w 76"/>
                    <a:gd name="T27" fmla="*/ 2 h 104"/>
                    <a:gd name="T28" fmla="*/ 8 w 76"/>
                    <a:gd name="T29" fmla="*/ 2 h 104"/>
                    <a:gd name="T30" fmla="*/ 0 w 76"/>
                    <a:gd name="T31" fmla="*/ 2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2 h 61"/>
                    <a:gd name="T8" fmla="*/ 19 w 37"/>
                    <a:gd name="T9" fmla="*/ 2 h 61"/>
                    <a:gd name="T10" fmla="*/ 5 w 37"/>
                    <a:gd name="T11" fmla="*/ 2 h 61"/>
                    <a:gd name="T12" fmla="*/ 1 w 37"/>
                    <a:gd name="T13" fmla="*/ 2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2 w 49"/>
                    <a:gd name="T3" fmla="*/ 0 h 29"/>
                    <a:gd name="T4" fmla="*/ 23 w 49"/>
                    <a:gd name="T5" fmla="*/ 2 h 29"/>
                    <a:gd name="T6" fmla="*/ 16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4 h 48"/>
                    <a:gd name="T2" fmla="*/ 15 w 61"/>
                    <a:gd name="T3" fmla="*/ 4 h 48"/>
                    <a:gd name="T4" fmla="*/ 3 w 61"/>
                    <a:gd name="T5" fmla="*/ 4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4 h 48"/>
                    <a:gd name="T14" fmla="*/ 61 w 61"/>
                    <a:gd name="T15" fmla="*/ 4 h 48"/>
                    <a:gd name="T16" fmla="*/ 41 w 61"/>
                    <a:gd name="T17" fmla="*/ 4 h 48"/>
                    <a:gd name="T18" fmla="*/ 23 w 61"/>
                    <a:gd name="T19" fmla="*/ 4 h 48"/>
                    <a:gd name="T20" fmla="*/ 21 w 61"/>
                    <a:gd name="T21" fmla="*/ 4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 h 182"/>
                    <a:gd name="T2" fmla="*/ 36 w 286"/>
                    <a:gd name="T3" fmla="*/ 2 h 182"/>
                    <a:gd name="T4" fmla="*/ 26 w 286"/>
                    <a:gd name="T5" fmla="*/ 2 h 182"/>
                    <a:gd name="T6" fmla="*/ 0 w 286"/>
                    <a:gd name="T7" fmla="*/ 2 h 182"/>
                    <a:gd name="T8" fmla="*/ 10 w 286"/>
                    <a:gd name="T9" fmla="*/ 2 h 182"/>
                    <a:gd name="T10" fmla="*/ 16 w 286"/>
                    <a:gd name="T11" fmla="*/ 2 h 182"/>
                    <a:gd name="T12" fmla="*/ 24 w 286"/>
                    <a:gd name="T13" fmla="*/ 2 h 182"/>
                    <a:gd name="T14" fmla="*/ 30 w 286"/>
                    <a:gd name="T15" fmla="*/ 2 h 182"/>
                    <a:gd name="T16" fmla="*/ 48 w 286"/>
                    <a:gd name="T17" fmla="*/ 2 h 182"/>
                    <a:gd name="T18" fmla="*/ 70 w 286"/>
                    <a:gd name="T19" fmla="*/ 2 h 182"/>
                    <a:gd name="T20" fmla="*/ 88 w 286"/>
                    <a:gd name="T21" fmla="*/ 2 h 182"/>
                    <a:gd name="T22" fmla="*/ 106 w 286"/>
                    <a:gd name="T23" fmla="*/ 2 h 182"/>
                    <a:gd name="T24" fmla="*/ 104 w 286"/>
                    <a:gd name="T25" fmla="*/ 2 h 182"/>
                    <a:gd name="T26" fmla="*/ 98 w 286"/>
                    <a:gd name="T27" fmla="*/ 3 h 182"/>
                    <a:gd name="T28" fmla="*/ 122 w 286"/>
                    <a:gd name="T29" fmla="*/ 2 h 182"/>
                    <a:gd name="T30" fmla="*/ 140 w 286"/>
                    <a:gd name="T31" fmla="*/ 3 h 182"/>
                    <a:gd name="T32" fmla="*/ 168 w 286"/>
                    <a:gd name="T33" fmla="*/ 3 h 182"/>
                    <a:gd name="T34" fmla="*/ 174 w 286"/>
                    <a:gd name="T35" fmla="*/ 3 h 182"/>
                    <a:gd name="T36" fmla="*/ 168 w 286"/>
                    <a:gd name="T37" fmla="*/ 3 h 182"/>
                    <a:gd name="T38" fmla="*/ 178 w 286"/>
                    <a:gd name="T39" fmla="*/ 3 h 182"/>
                    <a:gd name="T40" fmla="*/ 186 w 286"/>
                    <a:gd name="T41" fmla="*/ 2 h 182"/>
                    <a:gd name="T42" fmla="*/ 202 w 286"/>
                    <a:gd name="T43" fmla="*/ 2 h 182"/>
                    <a:gd name="T44" fmla="*/ 214 w 286"/>
                    <a:gd name="T45" fmla="*/ 2 h 182"/>
                    <a:gd name="T46" fmla="*/ 244 w 286"/>
                    <a:gd name="T47" fmla="*/ 4 h 182"/>
                    <a:gd name="T48" fmla="*/ 262 w 286"/>
                    <a:gd name="T49" fmla="*/ 4 h 182"/>
                    <a:gd name="T50" fmla="*/ 284 w 286"/>
                    <a:gd name="T51" fmla="*/ 4 h 182"/>
                    <a:gd name="T52" fmla="*/ 268 w 286"/>
                    <a:gd name="T53" fmla="*/ 3 h 182"/>
                    <a:gd name="T54" fmla="*/ 256 w 286"/>
                    <a:gd name="T55" fmla="*/ 3 h 182"/>
                    <a:gd name="T56" fmla="*/ 250 w 286"/>
                    <a:gd name="T57" fmla="*/ 2 h 182"/>
                    <a:gd name="T58" fmla="*/ 248 w 286"/>
                    <a:gd name="T59" fmla="*/ 2 h 182"/>
                    <a:gd name="T60" fmla="*/ 236 w 286"/>
                    <a:gd name="T61" fmla="*/ 2 h 182"/>
                    <a:gd name="T62" fmla="*/ 240 w 286"/>
                    <a:gd name="T63" fmla="*/ 2 h 182"/>
                    <a:gd name="T64" fmla="*/ 220 w 286"/>
                    <a:gd name="T65" fmla="*/ 2 h 182"/>
                    <a:gd name="T66" fmla="*/ 210 w 286"/>
                    <a:gd name="T67" fmla="*/ 2 h 182"/>
                    <a:gd name="T68" fmla="*/ 190 w 286"/>
                    <a:gd name="T69" fmla="*/ 2 h 182"/>
                    <a:gd name="T70" fmla="*/ 168 w 286"/>
                    <a:gd name="T71" fmla="*/ 2 h 182"/>
                    <a:gd name="T72" fmla="*/ 156 w 286"/>
                    <a:gd name="T73" fmla="*/ 2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2 h 182"/>
                    <a:gd name="T84" fmla="*/ 46 w 286"/>
                    <a:gd name="T85" fmla="*/ 2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2 h 78"/>
                    <a:gd name="T2" fmla="*/ 27 w 78"/>
                    <a:gd name="T3" fmla="*/ 2 h 78"/>
                    <a:gd name="T4" fmla="*/ 45 w 78"/>
                    <a:gd name="T5" fmla="*/ 2 h 78"/>
                    <a:gd name="T6" fmla="*/ 57 w 78"/>
                    <a:gd name="T7" fmla="*/ 2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2 h 78"/>
                    <a:gd name="T16" fmla="*/ 33 w 78"/>
                    <a:gd name="T17" fmla="*/ 2 h 78"/>
                    <a:gd name="T18" fmla="*/ 9 w 78"/>
                    <a:gd name="T19" fmla="*/ 2 h 78"/>
                    <a:gd name="T20" fmla="*/ 3 w 78"/>
                    <a:gd name="T21" fmla="*/ 2 h 78"/>
                    <a:gd name="T22" fmla="*/ 1 w 78"/>
                    <a:gd name="T23" fmla="*/ 2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3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2 h 80"/>
                    <a:gd name="T2" fmla="*/ 14 w 80"/>
                    <a:gd name="T3" fmla="*/ 2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2 h 80"/>
                    <a:gd name="T12" fmla="*/ 70 w 80"/>
                    <a:gd name="T13" fmla="*/ 2 h 80"/>
                    <a:gd name="T14" fmla="*/ 54 w 80"/>
                    <a:gd name="T15" fmla="*/ 2 h 80"/>
                    <a:gd name="T16" fmla="*/ 48 w 80"/>
                    <a:gd name="T17" fmla="*/ 2 h 80"/>
                    <a:gd name="T18" fmla="*/ 32 w 80"/>
                    <a:gd name="T19" fmla="*/ 2 h 80"/>
                    <a:gd name="T20" fmla="*/ 38 w 80"/>
                    <a:gd name="T21" fmla="*/ 2 h 80"/>
                    <a:gd name="T22" fmla="*/ 30 w 80"/>
                    <a:gd name="T23" fmla="*/ 2 h 80"/>
                    <a:gd name="T24" fmla="*/ 20 w 80"/>
                    <a:gd name="T25" fmla="*/ 2 h 80"/>
                    <a:gd name="T26" fmla="*/ 8 w 80"/>
                    <a:gd name="T27" fmla="*/ 2 h 80"/>
                    <a:gd name="T28" fmla="*/ 0 w 80"/>
                    <a:gd name="T29" fmla="*/ 2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2 h 174"/>
                    <a:gd name="T2" fmla="*/ 26 w 94"/>
                    <a:gd name="T3" fmla="*/ 2 h 174"/>
                    <a:gd name="T4" fmla="*/ 32 w 94"/>
                    <a:gd name="T5" fmla="*/ 2 h 174"/>
                    <a:gd name="T6" fmla="*/ 52 w 94"/>
                    <a:gd name="T7" fmla="*/ 2 h 174"/>
                    <a:gd name="T8" fmla="*/ 46 w 94"/>
                    <a:gd name="T9" fmla="*/ 2 h 174"/>
                    <a:gd name="T10" fmla="*/ 66 w 94"/>
                    <a:gd name="T11" fmla="*/ 2 h 174"/>
                    <a:gd name="T12" fmla="*/ 76 w 94"/>
                    <a:gd name="T13" fmla="*/ 3 h 174"/>
                    <a:gd name="T14" fmla="*/ 58 w 94"/>
                    <a:gd name="T15" fmla="*/ 3 h 174"/>
                    <a:gd name="T16" fmla="*/ 74 w 94"/>
                    <a:gd name="T17" fmla="*/ 4 h 174"/>
                    <a:gd name="T18" fmla="*/ 84 w 94"/>
                    <a:gd name="T19" fmla="*/ 3 h 174"/>
                    <a:gd name="T20" fmla="*/ 82 w 94"/>
                    <a:gd name="T21" fmla="*/ 2 h 174"/>
                    <a:gd name="T22" fmla="*/ 60 w 94"/>
                    <a:gd name="T23" fmla="*/ 2 h 174"/>
                    <a:gd name="T24" fmla="*/ 50 w 94"/>
                    <a:gd name="T25" fmla="*/ 2 h 174"/>
                    <a:gd name="T26" fmla="*/ 34 w 94"/>
                    <a:gd name="T27" fmla="*/ 2 h 174"/>
                    <a:gd name="T28" fmla="*/ 30 w 94"/>
                    <a:gd name="T29" fmla="*/ 2 h 174"/>
                    <a:gd name="T30" fmla="*/ 42 w 94"/>
                    <a:gd name="T31" fmla="*/ 2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2 h 174"/>
                    <a:gd name="T38" fmla="*/ 14 w 94"/>
                    <a:gd name="T39" fmla="*/ 2 h 174"/>
                    <a:gd name="T40" fmla="*/ 14 w 94"/>
                    <a:gd name="T41" fmla="*/ 2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2 h 50"/>
                    <a:gd name="T12" fmla="*/ 18 w 32"/>
                    <a:gd name="T13" fmla="*/ 2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2 h 50"/>
                    <a:gd name="T2" fmla="*/ 49 w 43"/>
                    <a:gd name="T3" fmla="*/ 2 h 50"/>
                    <a:gd name="T4" fmla="*/ 86 w 43"/>
                    <a:gd name="T5" fmla="*/ 0 h 50"/>
                    <a:gd name="T6" fmla="*/ 53 w 43"/>
                    <a:gd name="T7" fmla="*/ 2 h 50"/>
                    <a:gd name="T8" fmla="*/ 2 w 43"/>
                    <a:gd name="T9" fmla="*/ 2 h 50"/>
                    <a:gd name="T10" fmla="*/ 0 w 43"/>
                    <a:gd name="T11" fmla="*/ 2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39196 w 471"/>
                    <a:gd name="T1" fmla="*/ 1287003 h 281"/>
                    <a:gd name="T2" fmla="*/ 46181 w 471"/>
                    <a:gd name="T3" fmla="*/ 1151164 h 281"/>
                    <a:gd name="T4" fmla="*/ 42399 w 471"/>
                    <a:gd name="T5" fmla="*/ 1125393 h 281"/>
                    <a:gd name="T6" fmla="*/ 31029 w 471"/>
                    <a:gd name="T7" fmla="*/ 1003536 h 281"/>
                    <a:gd name="T8" fmla="*/ 7458 w 471"/>
                    <a:gd name="T9" fmla="*/ 988521 h 281"/>
                    <a:gd name="T10" fmla="*/ 0 w 471"/>
                    <a:gd name="T11" fmla="*/ 878095 h 281"/>
                    <a:gd name="T12" fmla="*/ 23184 w 471"/>
                    <a:gd name="T13" fmla="*/ 829421 h 281"/>
                    <a:gd name="T14" fmla="*/ 11100 w 471"/>
                    <a:gd name="T15" fmla="*/ 758644 h 281"/>
                    <a:gd name="T16" fmla="*/ 3367 w 471"/>
                    <a:gd name="T17" fmla="*/ 734493 h 281"/>
                    <a:gd name="T18" fmla="*/ 54462 w 471"/>
                    <a:gd name="T19" fmla="*/ 551882 h 281"/>
                    <a:gd name="T20" fmla="*/ 83511 w 471"/>
                    <a:gd name="T21" fmla="*/ 443493 h 281"/>
                    <a:gd name="T22" fmla="*/ 81057 w 471"/>
                    <a:gd name="T23" fmla="*/ 321866 h 281"/>
                    <a:gd name="T24" fmla="*/ 46181 w 471"/>
                    <a:gd name="T25" fmla="*/ 196944 h 281"/>
                    <a:gd name="T26" fmla="*/ 38988 w 471"/>
                    <a:gd name="T27" fmla="*/ 147880 h 281"/>
                    <a:gd name="T28" fmla="*/ 50028 w 471"/>
                    <a:gd name="T29" fmla="*/ 164847 h 281"/>
                    <a:gd name="T30" fmla="*/ 91507 w 471"/>
                    <a:gd name="T31" fmla="*/ 163001 h 281"/>
                    <a:gd name="T32" fmla="*/ 122014 w 471"/>
                    <a:gd name="T33" fmla="*/ 50029 h 281"/>
                    <a:gd name="T34" fmla="*/ 157023 w 471"/>
                    <a:gd name="T35" fmla="*/ 0 h 281"/>
                    <a:gd name="T36" fmla="*/ 168182 w 471"/>
                    <a:gd name="T37" fmla="*/ 9653 h 281"/>
                    <a:gd name="T38" fmla="*/ 176165 w 471"/>
                    <a:gd name="T39" fmla="*/ 41333 h 281"/>
                    <a:gd name="T40" fmla="*/ 187429 w 471"/>
                    <a:gd name="T41" fmla="*/ 23452 h 281"/>
                    <a:gd name="T42" fmla="*/ 210473 w 471"/>
                    <a:gd name="T43" fmla="*/ 36555 h 281"/>
                    <a:gd name="T44" fmla="*/ 221723 w 471"/>
                    <a:gd name="T45" fmla="*/ 41333 h 281"/>
                    <a:gd name="T46" fmla="*/ 270273 w 471"/>
                    <a:gd name="T47" fmla="*/ 64427 h 281"/>
                    <a:gd name="T48" fmla="*/ 296806 w 471"/>
                    <a:gd name="T49" fmla="*/ 109067 h 281"/>
                    <a:gd name="T50" fmla="*/ 320013 w 471"/>
                    <a:gd name="T51" fmla="*/ 77981 h 281"/>
                    <a:gd name="T52" fmla="*/ 329995 w 471"/>
                    <a:gd name="T53" fmla="*/ 64427 h 281"/>
                    <a:gd name="T54" fmla="*/ 372541 w 471"/>
                    <a:gd name="T55" fmla="*/ 64427 h 281"/>
                    <a:gd name="T56" fmla="*/ 402788 w 471"/>
                    <a:gd name="T57" fmla="*/ 147880 h 281"/>
                    <a:gd name="T58" fmla="*/ 441743 w 471"/>
                    <a:gd name="T59" fmla="*/ 270916 h 281"/>
                    <a:gd name="T60" fmla="*/ 468381 w 471"/>
                    <a:gd name="T61" fmla="*/ 321866 h 281"/>
                    <a:gd name="T62" fmla="*/ 491139 w 471"/>
                    <a:gd name="T63" fmla="*/ 312250 h 281"/>
                    <a:gd name="T64" fmla="*/ 516010 w 471"/>
                    <a:gd name="T65" fmla="*/ 297167 h 281"/>
                    <a:gd name="T66" fmla="*/ 554461 w 471"/>
                    <a:gd name="T67" fmla="*/ 328060 h 281"/>
                    <a:gd name="T68" fmla="*/ 572448 w 471"/>
                    <a:gd name="T69" fmla="*/ 371821 h 281"/>
                    <a:gd name="T70" fmla="*/ 588420 w 471"/>
                    <a:gd name="T71" fmla="*/ 413045 h 281"/>
                    <a:gd name="T72" fmla="*/ 607667 w 471"/>
                    <a:gd name="T73" fmla="*/ 511353 h 281"/>
                    <a:gd name="T74" fmla="*/ 614993 w 471"/>
                    <a:gd name="T75" fmla="*/ 551882 h 281"/>
                    <a:gd name="T76" fmla="*/ 618306 w 471"/>
                    <a:gd name="T77" fmla="*/ 575763 h 281"/>
                    <a:gd name="T78" fmla="*/ 591939 w 471"/>
                    <a:gd name="T79" fmla="*/ 650539 h 281"/>
                    <a:gd name="T80" fmla="*/ 614993 w 471"/>
                    <a:gd name="T81" fmla="*/ 649475 h 281"/>
                    <a:gd name="T82" fmla="*/ 653857 w 471"/>
                    <a:gd name="T83" fmla="*/ 713956 h 281"/>
                    <a:gd name="T84" fmla="*/ 696008 w 471"/>
                    <a:gd name="T85" fmla="*/ 721999 h 281"/>
                    <a:gd name="T86" fmla="*/ 726514 w 471"/>
                    <a:gd name="T87" fmla="*/ 772029 h 281"/>
                    <a:gd name="T88" fmla="*/ 730973 w 471"/>
                    <a:gd name="T89" fmla="*/ 791463 h 281"/>
                    <a:gd name="T90" fmla="*/ 730973 w 471"/>
                    <a:gd name="T91" fmla="*/ 808504 h 281"/>
                    <a:gd name="T92" fmla="*/ 752361 w 471"/>
                    <a:gd name="T93" fmla="*/ 791463 h 281"/>
                    <a:gd name="T94" fmla="*/ 764682 w 471"/>
                    <a:gd name="T95" fmla="*/ 786665 h 281"/>
                    <a:gd name="T96" fmla="*/ 838991 w 471"/>
                    <a:gd name="T97" fmla="*/ 850004 h 281"/>
                    <a:gd name="T98" fmla="*/ 853663 w 471"/>
                    <a:gd name="T99" fmla="*/ 914295 h 281"/>
                    <a:gd name="T100" fmla="*/ 888567 w 471"/>
                    <a:gd name="T101" fmla="*/ 924010 h 281"/>
                    <a:gd name="T102" fmla="*/ 899673 w 471"/>
                    <a:gd name="T103" fmla="*/ 988521 h 281"/>
                    <a:gd name="T104" fmla="*/ 861973 w 471"/>
                    <a:gd name="T105" fmla="*/ 1186155 h 281"/>
                    <a:gd name="T106" fmla="*/ 830736 w 471"/>
                    <a:gd name="T107" fmla="*/ 1292834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2 h 844"/>
                    <a:gd name="T4" fmla="*/ 550 w 984"/>
                    <a:gd name="T5" fmla="*/ 2 h 844"/>
                    <a:gd name="T6" fmla="*/ 578 w 984"/>
                    <a:gd name="T7" fmla="*/ 2 h 844"/>
                    <a:gd name="T8" fmla="*/ 586 w 984"/>
                    <a:gd name="T9" fmla="*/ 2 h 844"/>
                    <a:gd name="T10" fmla="*/ 606 w 984"/>
                    <a:gd name="T11" fmla="*/ 2 h 844"/>
                    <a:gd name="T12" fmla="*/ 642 w 984"/>
                    <a:gd name="T13" fmla="*/ 2 h 844"/>
                    <a:gd name="T14" fmla="*/ 682 w 984"/>
                    <a:gd name="T15" fmla="*/ 2 h 844"/>
                    <a:gd name="T16" fmla="*/ 706 w 984"/>
                    <a:gd name="T17" fmla="*/ 2 h 844"/>
                    <a:gd name="T18" fmla="*/ 762 w 984"/>
                    <a:gd name="T19" fmla="*/ 2 h 844"/>
                    <a:gd name="T20" fmla="*/ 798 w 984"/>
                    <a:gd name="T21" fmla="*/ 2 h 844"/>
                    <a:gd name="T22" fmla="*/ 798 w 984"/>
                    <a:gd name="T23" fmla="*/ 2 h 844"/>
                    <a:gd name="T24" fmla="*/ 790 w 984"/>
                    <a:gd name="T25" fmla="*/ 3 h 844"/>
                    <a:gd name="T26" fmla="*/ 766 w 984"/>
                    <a:gd name="T27" fmla="*/ 4 h 844"/>
                    <a:gd name="T28" fmla="*/ 762 w 984"/>
                    <a:gd name="T29" fmla="*/ 4 h 844"/>
                    <a:gd name="T30" fmla="*/ 802 w 984"/>
                    <a:gd name="T31" fmla="*/ 5 h 844"/>
                    <a:gd name="T32" fmla="*/ 786 w 984"/>
                    <a:gd name="T33" fmla="*/ 7 h 844"/>
                    <a:gd name="T34" fmla="*/ 830 w 984"/>
                    <a:gd name="T35" fmla="*/ 9 h 844"/>
                    <a:gd name="T36" fmla="*/ 854 w 984"/>
                    <a:gd name="T37" fmla="*/ 11 h 844"/>
                    <a:gd name="T38" fmla="*/ 830 w 984"/>
                    <a:gd name="T39" fmla="*/ 11 h 844"/>
                    <a:gd name="T40" fmla="*/ 746 w 984"/>
                    <a:gd name="T41" fmla="*/ 9 h 844"/>
                    <a:gd name="T42" fmla="*/ 678 w 984"/>
                    <a:gd name="T43" fmla="*/ 9 h 844"/>
                    <a:gd name="T44" fmla="*/ 590 w 984"/>
                    <a:gd name="T45" fmla="*/ 11 h 844"/>
                    <a:gd name="T46" fmla="*/ 642 w 984"/>
                    <a:gd name="T47" fmla="*/ 13 h 844"/>
                    <a:gd name="T48" fmla="*/ 710 w 984"/>
                    <a:gd name="T49" fmla="*/ 14 h 844"/>
                    <a:gd name="T50" fmla="*/ 738 w 984"/>
                    <a:gd name="T51" fmla="*/ 13 h 844"/>
                    <a:gd name="T52" fmla="*/ 774 w 984"/>
                    <a:gd name="T53" fmla="*/ 13 h 844"/>
                    <a:gd name="T54" fmla="*/ 766 w 984"/>
                    <a:gd name="T55" fmla="*/ 14 h 844"/>
                    <a:gd name="T56" fmla="*/ 802 w 984"/>
                    <a:gd name="T57" fmla="*/ 16 h 844"/>
                    <a:gd name="T58" fmla="*/ 838 w 984"/>
                    <a:gd name="T59" fmla="*/ 16 h 844"/>
                    <a:gd name="T60" fmla="*/ 922 w 984"/>
                    <a:gd name="T61" fmla="*/ 19 h 844"/>
                    <a:gd name="T62" fmla="*/ 942 w 984"/>
                    <a:gd name="T63" fmla="*/ 19 h 844"/>
                    <a:gd name="T64" fmla="*/ 874 w 984"/>
                    <a:gd name="T65" fmla="*/ 19 h 844"/>
                    <a:gd name="T66" fmla="*/ 830 w 984"/>
                    <a:gd name="T67" fmla="*/ 17 h 844"/>
                    <a:gd name="T68" fmla="*/ 778 w 984"/>
                    <a:gd name="T69" fmla="*/ 16 h 844"/>
                    <a:gd name="T70" fmla="*/ 702 w 984"/>
                    <a:gd name="T71" fmla="*/ 16 h 844"/>
                    <a:gd name="T72" fmla="*/ 614 w 984"/>
                    <a:gd name="T73" fmla="*/ 15 h 844"/>
                    <a:gd name="T74" fmla="*/ 506 w 984"/>
                    <a:gd name="T75" fmla="*/ 13 h 844"/>
                    <a:gd name="T76" fmla="*/ 462 w 984"/>
                    <a:gd name="T77" fmla="*/ 11 h 844"/>
                    <a:gd name="T78" fmla="*/ 430 w 984"/>
                    <a:gd name="T79" fmla="*/ 11 h 844"/>
                    <a:gd name="T80" fmla="*/ 382 w 984"/>
                    <a:gd name="T81" fmla="*/ 9 h 844"/>
                    <a:gd name="T82" fmla="*/ 342 w 984"/>
                    <a:gd name="T83" fmla="*/ 9 h 844"/>
                    <a:gd name="T84" fmla="*/ 354 w 984"/>
                    <a:gd name="T85" fmla="*/ 9 h 844"/>
                    <a:gd name="T86" fmla="*/ 418 w 984"/>
                    <a:gd name="T87" fmla="*/ 11 h 844"/>
                    <a:gd name="T88" fmla="*/ 422 w 984"/>
                    <a:gd name="T89" fmla="*/ 11 h 844"/>
                    <a:gd name="T90" fmla="*/ 394 w 984"/>
                    <a:gd name="T91" fmla="*/ 11 h 844"/>
                    <a:gd name="T92" fmla="*/ 354 w 984"/>
                    <a:gd name="T93" fmla="*/ 11 h 844"/>
                    <a:gd name="T94" fmla="*/ 314 w 984"/>
                    <a:gd name="T95" fmla="*/ 9 h 844"/>
                    <a:gd name="T96" fmla="*/ 266 w 984"/>
                    <a:gd name="T97" fmla="*/ 7 h 844"/>
                    <a:gd name="T98" fmla="*/ 210 w 984"/>
                    <a:gd name="T99" fmla="*/ 7 h 844"/>
                    <a:gd name="T100" fmla="*/ 154 w 984"/>
                    <a:gd name="T101" fmla="*/ 5 h 844"/>
                    <a:gd name="T102" fmla="*/ 66 w 984"/>
                    <a:gd name="T103" fmla="*/ 2 h 844"/>
                    <a:gd name="T104" fmla="*/ 34 w 984"/>
                    <a:gd name="T105" fmla="*/ 2 h 844"/>
                    <a:gd name="T106" fmla="*/ 46 w 984"/>
                    <a:gd name="T107" fmla="*/ 2 h 844"/>
                    <a:gd name="T108" fmla="*/ 102 w 984"/>
                    <a:gd name="T109" fmla="*/ 2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 h 48"/>
                    <a:gd name="T2" fmla="*/ 10 w 36"/>
                    <a:gd name="T3" fmla="*/ 2 h 48"/>
                    <a:gd name="T4" fmla="*/ 6 w 36"/>
                    <a:gd name="T5" fmla="*/ 2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35 w 36"/>
                    <a:gd name="T3" fmla="*/ 1 h 37"/>
                    <a:gd name="T4" fmla="*/ 99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3 h 96"/>
                    <a:gd name="T2" fmla="*/ 28 w 170"/>
                    <a:gd name="T3" fmla="*/ 3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3 h 96"/>
                    <a:gd name="T10" fmla="*/ 143 w 170"/>
                    <a:gd name="T11" fmla="*/ 3 h 96"/>
                    <a:gd name="T12" fmla="*/ 179 w 170"/>
                    <a:gd name="T13" fmla="*/ 3 h 96"/>
                    <a:gd name="T14" fmla="*/ 135 w 170"/>
                    <a:gd name="T15" fmla="*/ 3 h 96"/>
                    <a:gd name="T16" fmla="*/ 107 w 170"/>
                    <a:gd name="T17" fmla="*/ 3 h 96"/>
                    <a:gd name="T18" fmla="*/ 76 w 170"/>
                    <a:gd name="T19" fmla="*/ 3 h 96"/>
                    <a:gd name="T20" fmla="*/ 24 w 170"/>
                    <a:gd name="T21" fmla="*/ 3 h 96"/>
                    <a:gd name="T22" fmla="*/ 0 w 170"/>
                    <a:gd name="T23" fmla="*/ 3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3 h 44"/>
                    <a:gd name="T10" fmla="*/ 64 w 138"/>
                    <a:gd name="T11" fmla="*/ 3 h 44"/>
                    <a:gd name="T12" fmla="*/ 0 w 138"/>
                    <a:gd name="T13" fmla="*/ 3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3 h 52"/>
                    <a:gd name="T2" fmla="*/ 9 w 39"/>
                    <a:gd name="T3" fmla="*/ 0 h 52"/>
                    <a:gd name="T4" fmla="*/ 9 w 39"/>
                    <a:gd name="T5" fmla="*/ 3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2 h 80"/>
                    <a:gd name="T4" fmla="*/ 43 w 44"/>
                    <a:gd name="T5" fmla="*/ 2 h 80"/>
                    <a:gd name="T6" fmla="*/ 55 w 44"/>
                    <a:gd name="T7" fmla="*/ 2 h 80"/>
                    <a:gd name="T8" fmla="*/ 43 w 44"/>
                    <a:gd name="T9" fmla="*/ 2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408551 w 323"/>
                    <a:gd name="T1" fmla="*/ 6505 h 64"/>
                    <a:gd name="T2" fmla="*/ 428578 w 323"/>
                    <a:gd name="T3" fmla="*/ 38772 h 64"/>
                    <a:gd name="T4" fmla="*/ 436301 w 323"/>
                    <a:gd name="T5" fmla="*/ 0 h 64"/>
                    <a:gd name="T6" fmla="*/ 492669 w 323"/>
                    <a:gd name="T7" fmla="*/ 0 h 64"/>
                    <a:gd name="T8" fmla="*/ 534072 w 323"/>
                    <a:gd name="T9" fmla="*/ 83563 h 64"/>
                    <a:gd name="T10" fmla="*/ 591455 w 323"/>
                    <a:gd name="T11" fmla="*/ 48942 h 64"/>
                    <a:gd name="T12" fmla="*/ 583335 w 323"/>
                    <a:gd name="T13" fmla="*/ 137752 h 64"/>
                    <a:gd name="T14" fmla="*/ 552963 w 323"/>
                    <a:gd name="T15" fmla="*/ 224031 h 64"/>
                    <a:gd name="T16" fmla="*/ 546950 w 323"/>
                    <a:gd name="T17" fmla="*/ 137752 h 64"/>
                    <a:gd name="T18" fmla="*/ 534072 w 323"/>
                    <a:gd name="T19" fmla="*/ 147903 h 64"/>
                    <a:gd name="T20" fmla="*/ 519057 w 323"/>
                    <a:gd name="T21" fmla="*/ 137752 h 64"/>
                    <a:gd name="T22" fmla="*/ 488028 w 323"/>
                    <a:gd name="T23" fmla="*/ 102361 h 64"/>
                    <a:gd name="T24" fmla="*/ 423818 w 323"/>
                    <a:gd name="T25" fmla="*/ 181897 h 64"/>
                    <a:gd name="T26" fmla="*/ 373508 w 323"/>
                    <a:gd name="T27" fmla="*/ 213463 h 64"/>
                    <a:gd name="T28" fmla="*/ 393270 w 323"/>
                    <a:gd name="T29" fmla="*/ 274020 h 64"/>
                    <a:gd name="T30" fmla="*/ 349282 w 323"/>
                    <a:gd name="T31" fmla="*/ 301264 h 64"/>
                    <a:gd name="T32" fmla="*/ 313181 w 323"/>
                    <a:gd name="T33" fmla="*/ 291719 h 64"/>
                    <a:gd name="T34" fmla="*/ 328402 w 323"/>
                    <a:gd name="T35" fmla="*/ 274020 h 64"/>
                    <a:gd name="T36" fmla="*/ 316705 w 323"/>
                    <a:gd name="T37" fmla="*/ 192809 h 64"/>
                    <a:gd name="T38" fmla="*/ 313181 w 323"/>
                    <a:gd name="T39" fmla="*/ 147903 h 64"/>
                    <a:gd name="T40" fmla="*/ 293594 w 323"/>
                    <a:gd name="T41" fmla="*/ 111805 h 64"/>
                    <a:gd name="T42" fmla="*/ 264144 w 323"/>
                    <a:gd name="T43" fmla="*/ 130567 h 64"/>
                    <a:gd name="T44" fmla="*/ 248918 w 323"/>
                    <a:gd name="T45" fmla="*/ 130567 h 64"/>
                    <a:gd name="T46" fmla="*/ 228655 w 323"/>
                    <a:gd name="T47" fmla="*/ 119488 h 64"/>
                    <a:gd name="T48" fmla="*/ 153866 w 323"/>
                    <a:gd name="T49" fmla="*/ 10164 h 64"/>
                    <a:gd name="T50" fmla="*/ 110309 w 323"/>
                    <a:gd name="T51" fmla="*/ 67073 h 64"/>
                    <a:gd name="T52" fmla="*/ 1 w 323"/>
                    <a:gd name="T53" fmla="*/ 0 h 64"/>
                    <a:gd name="T54" fmla="*/ 408551 w 323"/>
                    <a:gd name="T55" fmla="*/ 6505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96573 w 300"/>
                    <a:gd name="T1" fmla="*/ 185274 h 31"/>
                    <a:gd name="T2" fmla="*/ 57214 w 300"/>
                    <a:gd name="T3" fmla="*/ 7985 h 31"/>
                    <a:gd name="T4" fmla="*/ 533468 w 300"/>
                    <a:gd name="T5" fmla="*/ 0 h 31"/>
                    <a:gd name="T6" fmla="*/ 553322 w 300"/>
                    <a:gd name="T7" fmla="*/ 83807 h 31"/>
                    <a:gd name="T8" fmla="*/ 493590 w 300"/>
                    <a:gd name="T9" fmla="*/ 96023 h 31"/>
                    <a:gd name="T10" fmla="*/ 196573 w 300"/>
                    <a:gd name="T11" fmla="*/ 185274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3 h 29"/>
                    <a:gd name="T2" fmla="*/ 12 w 41"/>
                    <a:gd name="T3" fmla="*/ 3 h 29"/>
                    <a:gd name="T4" fmla="*/ 0 w 41"/>
                    <a:gd name="T5" fmla="*/ 3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780746373 w 436"/>
                    <a:gd name="T1" fmla="*/ 19680476 h 152"/>
                    <a:gd name="T2" fmla="*/ 2147483647 w 436"/>
                    <a:gd name="T3" fmla="*/ 0 h 152"/>
                    <a:gd name="T4" fmla="*/ 2147483647 w 436"/>
                    <a:gd name="T5" fmla="*/ 1310391224 h 152"/>
                    <a:gd name="T6" fmla="*/ 2147483647 w 436"/>
                    <a:gd name="T7" fmla="*/ 1646694610 h 152"/>
                    <a:gd name="T8" fmla="*/ 2147483647 w 436"/>
                    <a:gd name="T9" fmla="*/ 1698119954 h 152"/>
                    <a:gd name="T10" fmla="*/ 2147483647 w 436"/>
                    <a:gd name="T11" fmla="*/ 1776056979 h 152"/>
                    <a:gd name="T12" fmla="*/ 2147483647 w 436"/>
                    <a:gd name="T13" fmla="*/ 2132056941 h 152"/>
                    <a:gd name="T14" fmla="*/ 2147483647 w 436"/>
                    <a:gd name="T15" fmla="*/ 2147483647 h 152"/>
                    <a:gd name="T16" fmla="*/ 2147483647 w 436"/>
                    <a:gd name="T17" fmla="*/ 2147483647 h 152"/>
                    <a:gd name="T18" fmla="*/ 2147483647 w 436"/>
                    <a:gd name="T19" fmla="*/ 2147483647 h 152"/>
                    <a:gd name="T20" fmla="*/ 2147483647 w 436"/>
                    <a:gd name="T21" fmla="*/ 2147483647 h 152"/>
                    <a:gd name="T22" fmla="*/ 2147483647 w 436"/>
                    <a:gd name="T23" fmla="*/ 2147483647 h 152"/>
                    <a:gd name="T24" fmla="*/ 2147483647 w 436"/>
                    <a:gd name="T25" fmla="*/ 2147483647 h 152"/>
                    <a:gd name="T26" fmla="*/ 2147483647 w 436"/>
                    <a:gd name="T27" fmla="*/ 2147483647 h 152"/>
                    <a:gd name="T28" fmla="*/ 2147483647 w 436"/>
                    <a:gd name="T29" fmla="*/ 2147483647 h 152"/>
                    <a:gd name="T30" fmla="*/ 2147483647 w 436"/>
                    <a:gd name="T31" fmla="*/ 2147483647 h 152"/>
                    <a:gd name="T32" fmla="*/ 2147483647 w 436"/>
                    <a:gd name="T33" fmla="*/ 2147483647 h 152"/>
                    <a:gd name="T34" fmla="*/ 2147483647 w 436"/>
                    <a:gd name="T35" fmla="*/ 2147483647 h 152"/>
                    <a:gd name="T36" fmla="*/ 2147483647 w 436"/>
                    <a:gd name="T37" fmla="*/ 2063685492 h 152"/>
                    <a:gd name="T38" fmla="*/ 2147483647 w 436"/>
                    <a:gd name="T39" fmla="*/ 2147483647 h 152"/>
                    <a:gd name="T40" fmla="*/ 2147483647 w 436"/>
                    <a:gd name="T41" fmla="*/ 2147483647 h 152"/>
                    <a:gd name="T42" fmla="*/ 2147483647 w 436"/>
                    <a:gd name="T43" fmla="*/ 2147483647 h 152"/>
                    <a:gd name="T44" fmla="*/ 2147483647 w 436"/>
                    <a:gd name="T45" fmla="*/ 2147483647 h 152"/>
                    <a:gd name="T46" fmla="*/ 2147483647 w 436"/>
                    <a:gd name="T47" fmla="*/ 2147483647 h 152"/>
                    <a:gd name="T48" fmla="*/ 2147483647 w 436"/>
                    <a:gd name="T49" fmla="*/ 2147483647 h 152"/>
                    <a:gd name="T50" fmla="*/ 2147483647 w 436"/>
                    <a:gd name="T51" fmla="*/ 2147483647 h 152"/>
                    <a:gd name="T52" fmla="*/ 2147483647 w 436"/>
                    <a:gd name="T53" fmla="*/ 2147483647 h 152"/>
                    <a:gd name="T54" fmla="*/ 0 w 436"/>
                    <a:gd name="T55" fmla="*/ 2147483647 h 152"/>
                    <a:gd name="T56" fmla="*/ 780746373 w 436"/>
                    <a:gd name="T57" fmla="*/ 19680476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2 h 165"/>
                    <a:gd name="T2" fmla="*/ 15 w 47"/>
                    <a:gd name="T3" fmla="*/ 2 h 165"/>
                    <a:gd name="T4" fmla="*/ 17 w 47"/>
                    <a:gd name="T5" fmla="*/ 2 h 165"/>
                    <a:gd name="T6" fmla="*/ 11 w 47"/>
                    <a:gd name="T7" fmla="*/ 2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2 h 165"/>
                    <a:gd name="T16" fmla="*/ 31 w 47"/>
                    <a:gd name="T17" fmla="*/ 2 h 165"/>
                    <a:gd name="T18" fmla="*/ 23 w 47"/>
                    <a:gd name="T19" fmla="*/ 2 h 165"/>
                    <a:gd name="T20" fmla="*/ 21 w 47"/>
                    <a:gd name="T21" fmla="*/ 2 h 165"/>
                    <a:gd name="T22" fmla="*/ 27 w 47"/>
                    <a:gd name="T23" fmla="*/ 2 h 165"/>
                    <a:gd name="T24" fmla="*/ 31 w 47"/>
                    <a:gd name="T25" fmla="*/ 2 h 165"/>
                    <a:gd name="T26" fmla="*/ 13 w 47"/>
                    <a:gd name="T27" fmla="*/ 2 h 165"/>
                    <a:gd name="T28" fmla="*/ 7 w 47"/>
                    <a:gd name="T29" fmla="*/ 2 h 165"/>
                    <a:gd name="T30" fmla="*/ 3 w 47"/>
                    <a:gd name="T31" fmla="*/ 2 h 165"/>
                    <a:gd name="T32" fmla="*/ 5 w 47"/>
                    <a:gd name="T33" fmla="*/ 2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2 h 103"/>
                    <a:gd name="T2" fmla="*/ 30 w 138"/>
                    <a:gd name="T3" fmla="*/ 2 h 103"/>
                    <a:gd name="T4" fmla="*/ 50 w 138"/>
                    <a:gd name="T5" fmla="*/ 2 h 103"/>
                    <a:gd name="T6" fmla="*/ 54 w 138"/>
                    <a:gd name="T7" fmla="*/ 2 h 103"/>
                    <a:gd name="T8" fmla="*/ 66 w 138"/>
                    <a:gd name="T9" fmla="*/ 2 h 103"/>
                    <a:gd name="T10" fmla="*/ 80 w 138"/>
                    <a:gd name="T11" fmla="*/ 2 h 103"/>
                    <a:gd name="T12" fmla="*/ 116 w 138"/>
                    <a:gd name="T13" fmla="*/ 2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2 h 103"/>
                    <a:gd name="T20" fmla="*/ 84 w 138"/>
                    <a:gd name="T21" fmla="*/ 2 h 103"/>
                    <a:gd name="T22" fmla="*/ 66 w 138"/>
                    <a:gd name="T23" fmla="*/ 2 h 103"/>
                    <a:gd name="T24" fmla="*/ 48 w 138"/>
                    <a:gd name="T25" fmla="*/ 2 h 103"/>
                    <a:gd name="T26" fmla="*/ 26 w 138"/>
                    <a:gd name="T27" fmla="*/ 2 h 103"/>
                    <a:gd name="T28" fmla="*/ 20 w 138"/>
                    <a:gd name="T29" fmla="*/ 2 h 103"/>
                    <a:gd name="T30" fmla="*/ 22 w 138"/>
                    <a:gd name="T31" fmla="*/ 2 h 103"/>
                    <a:gd name="T32" fmla="*/ 0 w 138"/>
                    <a:gd name="T33" fmla="*/ 2 h 103"/>
                    <a:gd name="T34" fmla="*/ 10 w 138"/>
                    <a:gd name="T35" fmla="*/ 2 h 103"/>
                    <a:gd name="T36" fmla="*/ 26 w 138"/>
                    <a:gd name="T37" fmla="*/ 2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39 w 188"/>
                    <a:gd name="T1" fmla="*/ 2 h 214"/>
                    <a:gd name="T2" fmla="*/ 141 w 188"/>
                    <a:gd name="T3" fmla="*/ 2 h 214"/>
                    <a:gd name="T4" fmla="*/ 151 w 188"/>
                    <a:gd name="T5" fmla="*/ 0 h 214"/>
                    <a:gd name="T6" fmla="*/ 163 w 188"/>
                    <a:gd name="T7" fmla="*/ 2 h 214"/>
                    <a:gd name="T8" fmla="*/ 169 w 188"/>
                    <a:gd name="T9" fmla="*/ 2 h 214"/>
                    <a:gd name="T10" fmla="*/ 159 w 188"/>
                    <a:gd name="T11" fmla="*/ 2 h 214"/>
                    <a:gd name="T12" fmla="*/ 151 w 188"/>
                    <a:gd name="T13" fmla="*/ 2 h 214"/>
                    <a:gd name="T14" fmla="*/ 143 w 188"/>
                    <a:gd name="T15" fmla="*/ 3 h 214"/>
                    <a:gd name="T16" fmla="*/ 125 w 188"/>
                    <a:gd name="T17" fmla="*/ 3 h 214"/>
                    <a:gd name="T18" fmla="*/ 101 w 188"/>
                    <a:gd name="T19" fmla="*/ 3 h 214"/>
                    <a:gd name="T20" fmla="*/ 94 w 188"/>
                    <a:gd name="T21" fmla="*/ 3 h 214"/>
                    <a:gd name="T22" fmla="*/ 94 w 188"/>
                    <a:gd name="T23" fmla="*/ 4 h 214"/>
                    <a:gd name="T24" fmla="*/ 90 w 188"/>
                    <a:gd name="T25" fmla="*/ 4 h 214"/>
                    <a:gd name="T26" fmla="*/ 80 w 188"/>
                    <a:gd name="T27" fmla="*/ 3 h 214"/>
                    <a:gd name="T28" fmla="*/ 58 w 188"/>
                    <a:gd name="T29" fmla="*/ 4 h 214"/>
                    <a:gd name="T30" fmla="*/ 76 w 188"/>
                    <a:gd name="T31" fmla="*/ 4 h 214"/>
                    <a:gd name="T32" fmla="*/ 78 w 188"/>
                    <a:gd name="T33" fmla="*/ 4 h 214"/>
                    <a:gd name="T34" fmla="*/ 58 w 188"/>
                    <a:gd name="T35" fmla="*/ 4 h 214"/>
                    <a:gd name="T36" fmla="*/ 34 w 188"/>
                    <a:gd name="T37" fmla="*/ 4 h 214"/>
                    <a:gd name="T38" fmla="*/ 36 w 188"/>
                    <a:gd name="T39" fmla="*/ 4 h 214"/>
                    <a:gd name="T40" fmla="*/ 46 w 188"/>
                    <a:gd name="T41" fmla="*/ 4 h 214"/>
                    <a:gd name="T42" fmla="*/ 34 w 188"/>
                    <a:gd name="T43" fmla="*/ 4 h 214"/>
                    <a:gd name="T44" fmla="*/ 26 w 188"/>
                    <a:gd name="T45" fmla="*/ 4 h 214"/>
                    <a:gd name="T46" fmla="*/ 30 w 188"/>
                    <a:gd name="T47" fmla="*/ 5 h 214"/>
                    <a:gd name="T48" fmla="*/ 14 w 188"/>
                    <a:gd name="T49" fmla="*/ 5 h 214"/>
                    <a:gd name="T50" fmla="*/ 0 w 188"/>
                    <a:gd name="T51" fmla="*/ 6 h 214"/>
                    <a:gd name="T52" fmla="*/ 8 w 188"/>
                    <a:gd name="T53" fmla="*/ 5 h 214"/>
                    <a:gd name="T54" fmla="*/ 0 w 188"/>
                    <a:gd name="T55" fmla="*/ 4 h 214"/>
                    <a:gd name="T56" fmla="*/ 14 w 188"/>
                    <a:gd name="T57" fmla="*/ 4 h 214"/>
                    <a:gd name="T58" fmla="*/ 32 w 188"/>
                    <a:gd name="T59" fmla="*/ 3 h 214"/>
                    <a:gd name="T60" fmla="*/ 44 w 188"/>
                    <a:gd name="T61" fmla="*/ 3 h 214"/>
                    <a:gd name="T62" fmla="*/ 72 w 188"/>
                    <a:gd name="T63" fmla="*/ 3 h 214"/>
                    <a:gd name="T64" fmla="*/ 84 w 188"/>
                    <a:gd name="T65" fmla="*/ 2 h 214"/>
                    <a:gd name="T66" fmla="*/ 95 w 188"/>
                    <a:gd name="T67" fmla="*/ 2 h 214"/>
                    <a:gd name="T68" fmla="*/ 101 w 188"/>
                    <a:gd name="T69" fmla="*/ 2 h 214"/>
                    <a:gd name="T70" fmla="*/ 113 w 188"/>
                    <a:gd name="T71" fmla="*/ 2 h 214"/>
                    <a:gd name="T72" fmla="*/ 131 w 188"/>
                    <a:gd name="T73" fmla="*/ 2 h 214"/>
                    <a:gd name="T74" fmla="*/ 135 w 188"/>
                    <a:gd name="T75" fmla="*/ 2 h 214"/>
                    <a:gd name="T76" fmla="*/ 129 w 188"/>
                    <a:gd name="T77" fmla="*/ 2 h 214"/>
                    <a:gd name="T78" fmla="*/ 133 w 188"/>
                    <a:gd name="T79" fmla="*/ 2 h 214"/>
                    <a:gd name="T80" fmla="*/ 139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31 w 812"/>
                    <a:gd name="T1" fmla="*/ 2 h 564"/>
                    <a:gd name="T2" fmla="*/ 797 w 812"/>
                    <a:gd name="T3" fmla="*/ 2 h 564"/>
                    <a:gd name="T4" fmla="*/ 767 w 812"/>
                    <a:gd name="T5" fmla="*/ 2 h 564"/>
                    <a:gd name="T6" fmla="*/ 741 w 812"/>
                    <a:gd name="T7" fmla="*/ 3 h 564"/>
                    <a:gd name="T8" fmla="*/ 653 w 812"/>
                    <a:gd name="T9" fmla="*/ 4 h 564"/>
                    <a:gd name="T10" fmla="*/ 651 w 812"/>
                    <a:gd name="T11" fmla="*/ 5 h 564"/>
                    <a:gd name="T12" fmla="*/ 623 w 812"/>
                    <a:gd name="T13" fmla="*/ 5 h 564"/>
                    <a:gd name="T14" fmla="*/ 639 w 812"/>
                    <a:gd name="T15" fmla="*/ 4 h 564"/>
                    <a:gd name="T16" fmla="*/ 595 w 812"/>
                    <a:gd name="T17" fmla="*/ 4 h 564"/>
                    <a:gd name="T18" fmla="*/ 575 w 812"/>
                    <a:gd name="T19" fmla="*/ 5 h 564"/>
                    <a:gd name="T20" fmla="*/ 615 w 812"/>
                    <a:gd name="T21" fmla="*/ 6 h 564"/>
                    <a:gd name="T22" fmla="*/ 613 w 812"/>
                    <a:gd name="T23" fmla="*/ 9 h 564"/>
                    <a:gd name="T24" fmla="*/ 561 w 812"/>
                    <a:gd name="T25" fmla="*/ 9 h 564"/>
                    <a:gd name="T26" fmla="*/ 541 w 812"/>
                    <a:gd name="T27" fmla="*/ 9 h 564"/>
                    <a:gd name="T28" fmla="*/ 501 w 812"/>
                    <a:gd name="T29" fmla="*/ 7 h 564"/>
                    <a:gd name="T30" fmla="*/ 481 w 812"/>
                    <a:gd name="T31" fmla="*/ 7 h 564"/>
                    <a:gd name="T32" fmla="*/ 469 w 812"/>
                    <a:gd name="T33" fmla="*/ 9 h 564"/>
                    <a:gd name="T34" fmla="*/ 519 w 812"/>
                    <a:gd name="T35" fmla="*/ 11 h 564"/>
                    <a:gd name="T36" fmla="*/ 529 w 812"/>
                    <a:gd name="T37" fmla="*/ 11 h 564"/>
                    <a:gd name="T38" fmla="*/ 545 w 812"/>
                    <a:gd name="T39" fmla="*/ 13 h 564"/>
                    <a:gd name="T40" fmla="*/ 511 w 812"/>
                    <a:gd name="T41" fmla="*/ 13 h 564"/>
                    <a:gd name="T42" fmla="*/ 489 w 812"/>
                    <a:gd name="T43" fmla="*/ 11 h 564"/>
                    <a:gd name="T44" fmla="*/ 441 w 812"/>
                    <a:gd name="T45" fmla="*/ 9 h 564"/>
                    <a:gd name="T46" fmla="*/ 445 w 812"/>
                    <a:gd name="T47" fmla="*/ 7 h 564"/>
                    <a:gd name="T48" fmla="*/ 441 w 812"/>
                    <a:gd name="T49" fmla="*/ 6 h 564"/>
                    <a:gd name="T50" fmla="*/ 431 w 812"/>
                    <a:gd name="T51" fmla="*/ 6 h 564"/>
                    <a:gd name="T52" fmla="*/ 386 w 812"/>
                    <a:gd name="T53" fmla="*/ 6 h 564"/>
                    <a:gd name="T54" fmla="*/ 360 w 812"/>
                    <a:gd name="T55" fmla="*/ 4 h 564"/>
                    <a:gd name="T56" fmla="*/ 330 w 812"/>
                    <a:gd name="T57" fmla="*/ 4 h 564"/>
                    <a:gd name="T58" fmla="*/ 288 w 812"/>
                    <a:gd name="T59" fmla="*/ 4 h 564"/>
                    <a:gd name="T60" fmla="*/ 242 w 812"/>
                    <a:gd name="T61" fmla="*/ 5 h 564"/>
                    <a:gd name="T62" fmla="*/ 196 w 812"/>
                    <a:gd name="T63" fmla="*/ 6 h 564"/>
                    <a:gd name="T64" fmla="*/ 184 w 812"/>
                    <a:gd name="T65" fmla="*/ 6 h 564"/>
                    <a:gd name="T66" fmla="*/ 160 w 812"/>
                    <a:gd name="T67" fmla="*/ 7 h 564"/>
                    <a:gd name="T68" fmla="*/ 152 w 812"/>
                    <a:gd name="T69" fmla="*/ 7 h 564"/>
                    <a:gd name="T70" fmla="*/ 128 w 812"/>
                    <a:gd name="T71" fmla="*/ 9 h 564"/>
                    <a:gd name="T72" fmla="*/ 94 w 812"/>
                    <a:gd name="T73" fmla="*/ 9 h 564"/>
                    <a:gd name="T74" fmla="*/ 66 w 812"/>
                    <a:gd name="T75" fmla="*/ 6 h 564"/>
                    <a:gd name="T76" fmla="*/ 72 w 812"/>
                    <a:gd name="T77" fmla="*/ 3 h 564"/>
                    <a:gd name="T78" fmla="*/ 44 w 812"/>
                    <a:gd name="T79" fmla="*/ 4 h 564"/>
                    <a:gd name="T80" fmla="*/ 20 w 812"/>
                    <a:gd name="T81" fmla="*/ 3 h 564"/>
                    <a:gd name="T82" fmla="*/ 24 w 812"/>
                    <a:gd name="T83" fmla="*/ 3 h 564"/>
                    <a:gd name="T84" fmla="*/ 0 w 812"/>
                    <a:gd name="T85" fmla="*/ 2 h 564"/>
                    <a:gd name="T86" fmla="*/ 817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39 w 43"/>
                    <a:gd name="T3" fmla="*/ 3 h 85"/>
                    <a:gd name="T4" fmla="*/ 88 w 43"/>
                    <a:gd name="T5" fmla="*/ 3 h 85"/>
                    <a:gd name="T6" fmla="*/ 43 w 43"/>
                    <a:gd name="T7" fmla="*/ 3 h 85"/>
                    <a:gd name="T8" fmla="*/ 1 w 43"/>
                    <a:gd name="T9" fmla="*/ 3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1 w 44"/>
                    <a:gd name="T3" fmla="*/ 2 h 74"/>
                    <a:gd name="T4" fmla="*/ 19 w 44"/>
                    <a:gd name="T5" fmla="*/ 2 h 74"/>
                    <a:gd name="T6" fmla="*/ 17 w 44"/>
                    <a:gd name="T7" fmla="*/ 2 h 74"/>
                    <a:gd name="T8" fmla="*/ 11 w 44"/>
                    <a:gd name="T9" fmla="*/ 2 h 74"/>
                    <a:gd name="T10" fmla="*/ 7 w 44"/>
                    <a:gd name="T11" fmla="*/ 2 h 74"/>
                    <a:gd name="T12" fmla="*/ 3 w 44"/>
                    <a:gd name="T13" fmla="*/ 2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918559 w 682"/>
                    <a:gd name="T1" fmla="*/ 2031796 h 557"/>
                    <a:gd name="T2" fmla="*/ 927726 w 682"/>
                    <a:gd name="T3" fmla="*/ 1975864 h 557"/>
                    <a:gd name="T4" fmla="*/ 954962 w 682"/>
                    <a:gd name="T5" fmla="*/ 1809265 h 557"/>
                    <a:gd name="T6" fmla="*/ 590653 w 682"/>
                    <a:gd name="T7" fmla="*/ 1255342 h 557"/>
                    <a:gd name="T8" fmla="*/ 538825 w 682"/>
                    <a:gd name="T9" fmla="*/ 1515250 h 557"/>
                    <a:gd name="T10" fmla="*/ 578767 w 682"/>
                    <a:gd name="T11" fmla="*/ 2433950 h 557"/>
                    <a:gd name="T12" fmla="*/ 538825 w 682"/>
                    <a:gd name="T13" fmla="*/ 2163888 h 557"/>
                    <a:gd name="T14" fmla="*/ 462414 w 682"/>
                    <a:gd name="T15" fmla="*/ 1924667 h 557"/>
                    <a:gd name="T16" fmla="*/ 468183 w 682"/>
                    <a:gd name="T17" fmla="*/ 1809265 h 557"/>
                    <a:gd name="T18" fmla="*/ 472541 w 682"/>
                    <a:gd name="T19" fmla="*/ 1727361 h 557"/>
                    <a:gd name="T20" fmla="*/ 420022 w 682"/>
                    <a:gd name="T21" fmla="*/ 1642763 h 557"/>
                    <a:gd name="T22" fmla="*/ 370686 w 682"/>
                    <a:gd name="T23" fmla="*/ 1515250 h 557"/>
                    <a:gd name="T24" fmla="*/ 282222 w 682"/>
                    <a:gd name="T25" fmla="*/ 1548902 h 557"/>
                    <a:gd name="T26" fmla="*/ 241595 w 682"/>
                    <a:gd name="T27" fmla="*/ 1598585 h 557"/>
                    <a:gd name="T28" fmla="*/ 148910 w 682"/>
                    <a:gd name="T29" fmla="*/ 1598585 h 557"/>
                    <a:gd name="T30" fmla="*/ 42392 w 682"/>
                    <a:gd name="T31" fmla="*/ 1366503 h 557"/>
                    <a:gd name="T32" fmla="*/ 20848 w 682"/>
                    <a:gd name="T33" fmla="*/ 1294364 h 557"/>
                    <a:gd name="T34" fmla="*/ 0 w 682"/>
                    <a:gd name="T35" fmla="*/ 1154038 h 557"/>
                    <a:gd name="T36" fmla="*/ 46177 w 682"/>
                    <a:gd name="T37" fmla="*/ 933596 h 557"/>
                    <a:gd name="T38" fmla="*/ 61471 w 682"/>
                    <a:gd name="T39" fmla="*/ 791799 h 557"/>
                    <a:gd name="T40" fmla="*/ 97473 w 682"/>
                    <a:gd name="T41" fmla="*/ 624377 h 557"/>
                    <a:gd name="T42" fmla="*/ 155469 w 682"/>
                    <a:gd name="T43" fmla="*/ 506761 h 557"/>
                    <a:gd name="T44" fmla="*/ 319920 w 682"/>
                    <a:gd name="T45" fmla="*/ 293691 h 557"/>
                    <a:gd name="T46" fmla="*/ 420022 w 682"/>
                    <a:gd name="T47" fmla="*/ 132070 h 557"/>
                    <a:gd name="T48" fmla="*/ 492396 w 682"/>
                    <a:gd name="T49" fmla="*/ 25282 h 557"/>
                    <a:gd name="T50" fmla="*/ 693309 w 682"/>
                    <a:gd name="T51" fmla="*/ 9350 h 557"/>
                    <a:gd name="T52" fmla="*/ 759516 w 682"/>
                    <a:gd name="T53" fmla="*/ 0 h 557"/>
                    <a:gd name="T54" fmla="*/ 732818 w 682"/>
                    <a:gd name="T55" fmla="*/ 147727 h 557"/>
                    <a:gd name="T56" fmla="*/ 845784 w 682"/>
                    <a:gd name="T57" fmla="*/ 369412 h 557"/>
                    <a:gd name="T58" fmla="*/ 949439 w 682"/>
                    <a:gd name="T59" fmla="*/ 324117 h 557"/>
                    <a:gd name="T60" fmla="*/ 1009848 w 682"/>
                    <a:gd name="T61" fmla="*/ 357097 h 557"/>
                    <a:gd name="T62" fmla="*/ 1066915 w 682"/>
                    <a:gd name="T63" fmla="*/ 425351 h 557"/>
                    <a:gd name="T64" fmla="*/ 1092659 w 682"/>
                    <a:gd name="T65" fmla="*/ 823177 h 557"/>
                    <a:gd name="T66" fmla="*/ 1092659 w 682"/>
                    <a:gd name="T67" fmla="*/ 1051226 h 557"/>
                    <a:gd name="T68" fmla="*/ 1142997 w 682"/>
                    <a:gd name="T69" fmla="*/ 1239540 h 557"/>
                    <a:gd name="T70" fmla="*/ 1232362 w 682"/>
                    <a:gd name="T71" fmla="*/ 1313619 h 557"/>
                    <a:gd name="T72" fmla="*/ 1297963 w 682"/>
                    <a:gd name="T73" fmla="*/ 1294364 h 557"/>
                    <a:gd name="T74" fmla="*/ 1267406 w 682"/>
                    <a:gd name="T75" fmla="*/ 1489846 h 557"/>
                    <a:gd name="T76" fmla="*/ 1142997 w 682"/>
                    <a:gd name="T77" fmla="*/ 1783797 h 557"/>
                    <a:gd name="T78" fmla="*/ 1046653 w 682"/>
                    <a:gd name="T79" fmla="*/ 2124581 h 557"/>
                    <a:gd name="T80" fmla="*/ 1061689 w 682"/>
                    <a:gd name="T81" fmla="*/ 2225413 h 557"/>
                    <a:gd name="T82" fmla="*/ 830224 w 682"/>
                    <a:gd name="T83" fmla="*/ 2433950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452825 w 257"/>
                    <a:gd name="T1" fmla="*/ 1546174 h 347"/>
                    <a:gd name="T2" fmla="*/ 433879 w 257"/>
                    <a:gd name="T3" fmla="*/ 1340534 h 347"/>
                    <a:gd name="T4" fmla="*/ 405061 w 257"/>
                    <a:gd name="T5" fmla="*/ 1283477 h 347"/>
                    <a:gd name="T6" fmla="*/ 401934 w 257"/>
                    <a:gd name="T7" fmla="*/ 1201533 h 347"/>
                    <a:gd name="T8" fmla="*/ 389964 w 257"/>
                    <a:gd name="T9" fmla="*/ 1132067 h 347"/>
                    <a:gd name="T10" fmla="*/ 389964 w 257"/>
                    <a:gd name="T11" fmla="*/ 1019844 h 347"/>
                    <a:gd name="T12" fmla="*/ 386571 w 257"/>
                    <a:gd name="T13" fmla="*/ 953239 h 347"/>
                    <a:gd name="T14" fmla="*/ 424977 w 257"/>
                    <a:gd name="T15" fmla="*/ 900303 h 347"/>
                    <a:gd name="T16" fmla="*/ 479181 w 257"/>
                    <a:gd name="T17" fmla="*/ 880314 h 347"/>
                    <a:gd name="T18" fmla="*/ 479181 w 257"/>
                    <a:gd name="T19" fmla="*/ 608020 h 347"/>
                    <a:gd name="T20" fmla="*/ 100506 w 257"/>
                    <a:gd name="T21" fmla="*/ 427680 h 347"/>
                    <a:gd name="T22" fmla="*/ 60305 w 257"/>
                    <a:gd name="T23" fmla="*/ 437486 h 347"/>
                    <a:gd name="T24" fmla="*/ 30606 w 257"/>
                    <a:gd name="T25" fmla="*/ 454903 h 347"/>
                    <a:gd name="T26" fmla="*/ 0 w 257"/>
                    <a:gd name="T27" fmla="*/ 665554 h 347"/>
                    <a:gd name="T28" fmla="*/ 172825 w 257"/>
                    <a:gd name="T29" fmla="*/ 1541546 h 347"/>
                    <a:gd name="T30" fmla="*/ 452825 w 257"/>
                    <a:gd name="T31" fmla="*/ 1546174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51 w 57"/>
                    <a:gd name="T3" fmla="*/ 2 h 30"/>
                    <a:gd name="T4" fmla="*/ 55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54 w 693"/>
                    <a:gd name="T1" fmla="*/ 11 h 696"/>
                    <a:gd name="T2" fmla="*/ 374 w 693"/>
                    <a:gd name="T3" fmla="*/ 10 h 696"/>
                    <a:gd name="T4" fmla="*/ 306 w 693"/>
                    <a:gd name="T5" fmla="*/ 9 h 696"/>
                    <a:gd name="T6" fmla="*/ 246 w 693"/>
                    <a:gd name="T7" fmla="*/ 9 h 696"/>
                    <a:gd name="T8" fmla="*/ 218 w 693"/>
                    <a:gd name="T9" fmla="*/ 9 h 696"/>
                    <a:gd name="T10" fmla="*/ 242 w 693"/>
                    <a:gd name="T11" fmla="*/ 9 h 696"/>
                    <a:gd name="T12" fmla="*/ 274 w 693"/>
                    <a:gd name="T13" fmla="*/ 11 h 696"/>
                    <a:gd name="T14" fmla="*/ 302 w 693"/>
                    <a:gd name="T15" fmla="*/ 11 h 696"/>
                    <a:gd name="T16" fmla="*/ 314 w 693"/>
                    <a:gd name="T17" fmla="*/ 11 h 696"/>
                    <a:gd name="T18" fmla="*/ 294 w 693"/>
                    <a:gd name="T19" fmla="*/ 12 h 696"/>
                    <a:gd name="T20" fmla="*/ 242 w 693"/>
                    <a:gd name="T21" fmla="*/ 13 h 696"/>
                    <a:gd name="T22" fmla="*/ 206 w 693"/>
                    <a:gd name="T23" fmla="*/ 13 h 696"/>
                    <a:gd name="T24" fmla="*/ 97 w 693"/>
                    <a:gd name="T25" fmla="*/ 16 h 696"/>
                    <a:gd name="T26" fmla="*/ 77 w 693"/>
                    <a:gd name="T27" fmla="*/ 13 h 696"/>
                    <a:gd name="T28" fmla="*/ 45 w 693"/>
                    <a:gd name="T29" fmla="*/ 11 h 696"/>
                    <a:gd name="T30" fmla="*/ 33 w 693"/>
                    <a:gd name="T31" fmla="*/ 10 h 696"/>
                    <a:gd name="T32" fmla="*/ 53 w 693"/>
                    <a:gd name="T33" fmla="*/ 7 h 696"/>
                    <a:gd name="T34" fmla="*/ 17 w 693"/>
                    <a:gd name="T35" fmla="*/ 9 h 696"/>
                    <a:gd name="T36" fmla="*/ 81 w 693"/>
                    <a:gd name="T37" fmla="*/ 6 h 696"/>
                    <a:gd name="T38" fmla="*/ 113 w 693"/>
                    <a:gd name="T39" fmla="*/ 5 h 696"/>
                    <a:gd name="T40" fmla="*/ 37 w 693"/>
                    <a:gd name="T41" fmla="*/ 5 h 696"/>
                    <a:gd name="T42" fmla="*/ 1 w 693"/>
                    <a:gd name="T43" fmla="*/ 4 h 696"/>
                    <a:gd name="T44" fmla="*/ 25 w 693"/>
                    <a:gd name="T45" fmla="*/ 3 h 696"/>
                    <a:gd name="T46" fmla="*/ 97 w 693"/>
                    <a:gd name="T47" fmla="*/ 2 h 696"/>
                    <a:gd name="T48" fmla="*/ 202 w 693"/>
                    <a:gd name="T49" fmla="*/ 2 h 696"/>
                    <a:gd name="T50" fmla="*/ 210 w 693"/>
                    <a:gd name="T51" fmla="*/ 2 h 696"/>
                    <a:gd name="T52" fmla="*/ 242 w 693"/>
                    <a:gd name="T53" fmla="*/ 0 h 696"/>
                    <a:gd name="T54" fmla="*/ 338 w 693"/>
                    <a:gd name="T55" fmla="*/ 2 h 696"/>
                    <a:gd name="T56" fmla="*/ 310 w 693"/>
                    <a:gd name="T57" fmla="*/ 2 h 696"/>
                    <a:gd name="T58" fmla="*/ 282 w 693"/>
                    <a:gd name="T59" fmla="*/ 4 h 696"/>
                    <a:gd name="T60" fmla="*/ 342 w 693"/>
                    <a:gd name="T61" fmla="*/ 4 h 696"/>
                    <a:gd name="T62" fmla="*/ 354 w 693"/>
                    <a:gd name="T63" fmla="*/ 3 h 696"/>
                    <a:gd name="T64" fmla="*/ 398 w 693"/>
                    <a:gd name="T65" fmla="*/ 2 h 696"/>
                    <a:gd name="T66" fmla="*/ 478 w 693"/>
                    <a:gd name="T67" fmla="*/ 2 h 696"/>
                    <a:gd name="T68" fmla="*/ 505 w 693"/>
                    <a:gd name="T69" fmla="*/ 2 h 696"/>
                    <a:gd name="T70" fmla="*/ 511 w 693"/>
                    <a:gd name="T71" fmla="*/ 1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1584027 w 931"/>
                    <a:gd name="T1" fmla="*/ 0 h 149"/>
                    <a:gd name="T2" fmla="*/ 275076 w 931"/>
                    <a:gd name="T3" fmla="*/ 130563 h 149"/>
                    <a:gd name="T4" fmla="*/ 173966 w 931"/>
                    <a:gd name="T5" fmla="*/ 187311 h 149"/>
                    <a:gd name="T6" fmla="*/ 118846 w 931"/>
                    <a:gd name="T7" fmla="*/ 187311 h 149"/>
                    <a:gd name="T8" fmla="*/ 42545 w 931"/>
                    <a:gd name="T9" fmla="*/ 347260 h 149"/>
                    <a:gd name="T10" fmla="*/ 0 w 931"/>
                    <a:gd name="T11" fmla="*/ 471715 h 149"/>
                    <a:gd name="T12" fmla="*/ 113418 w 931"/>
                    <a:gd name="T13" fmla="*/ 518599 h 149"/>
                    <a:gd name="T14" fmla="*/ 185807 w 931"/>
                    <a:gd name="T15" fmla="*/ 430606 h 149"/>
                    <a:gd name="T16" fmla="*/ 207848 w 931"/>
                    <a:gd name="T17" fmla="*/ 379315 h 149"/>
                    <a:gd name="T18" fmla="*/ 321378 w 931"/>
                    <a:gd name="T19" fmla="*/ 233957 h 149"/>
                    <a:gd name="T20" fmla="*/ 412919 w 931"/>
                    <a:gd name="T21" fmla="*/ 207710 h 149"/>
                    <a:gd name="T22" fmla="*/ 455906 w 931"/>
                    <a:gd name="T23" fmla="*/ 421440 h 149"/>
                    <a:gd name="T24" fmla="*/ 361317 w 931"/>
                    <a:gd name="T25" fmla="*/ 492863 h 149"/>
                    <a:gd name="T26" fmla="*/ 443340 w 931"/>
                    <a:gd name="T27" fmla="*/ 509678 h 149"/>
                    <a:gd name="T28" fmla="*/ 480089 w 931"/>
                    <a:gd name="T29" fmla="*/ 404722 h 149"/>
                    <a:gd name="T30" fmla="*/ 511153 w 931"/>
                    <a:gd name="T31" fmla="*/ 413801 h 149"/>
                    <a:gd name="T32" fmla="*/ 485889 w 931"/>
                    <a:gd name="T33" fmla="*/ 243612 h 149"/>
                    <a:gd name="T34" fmla="*/ 511153 w 931"/>
                    <a:gd name="T35" fmla="*/ 199402 h 149"/>
                    <a:gd name="T36" fmla="*/ 531350 w 931"/>
                    <a:gd name="T37" fmla="*/ 396191 h 149"/>
                    <a:gd name="T38" fmla="*/ 511153 w 931"/>
                    <a:gd name="T39" fmla="*/ 509678 h 149"/>
                    <a:gd name="T40" fmla="*/ 569598 w 931"/>
                    <a:gd name="T41" fmla="*/ 585031 h 149"/>
                    <a:gd name="T42" fmla="*/ 573992 w 931"/>
                    <a:gd name="T43" fmla="*/ 413801 h 149"/>
                    <a:gd name="T44" fmla="*/ 636107 w 931"/>
                    <a:gd name="T45" fmla="*/ 463011 h 149"/>
                    <a:gd name="T46" fmla="*/ 733825 w 931"/>
                    <a:gd name="T47" fmla="*/ 330326 h 149"/>
                    <a:gd name="T48" fmla="*/ 785895 w 931"/>
                    <a:gd name="T49" fmla="*/ 224523 h 149"/>
                    <a:gd name="T50" fmla="*/ 844253 w 931"/>
                    <a:gd name="T51" fmla="*/ 250776 h 149"/>
                    <a:gd name="T52" fmla="*/ 873912 w 931"/>
                    <a:gd name="T53" fmla="*/ 224523 h 149"/>
                    <a:gd name="T54" fmla="*/ 828146 w 931"/>
                    <a:gd name="T55" fmla="*/ 199402 h 149"/>
                    <a:gd name="T56" fmla="*/ 911075 w 931"/>
                    <a:gd name="T57" fmla="*/ 156458 h 149"/>
                    <a:gd name="T58" fmla="*/ 1044818 w 931"/>
                    <a:gd name="T59" fmla="*/ 243612 h 149"/>
                    <a:gd name="T60" fmla="*/ 1116159 w 931"/>
                    <a:gd name="T61" fmla="*/ 187311 h 149"/>
                    <a:gd name="T62" fmla="*/ 1121022 w 931"/>
                    <a:gd name="T63" fmla="*/ 284469 h 149"/>
                    <a:gd name="T64" fmla="*/ 1090983 w 931"/>
                    <a:gd name="T65" fmla="*/ 454116 h 149"/>
                    <a:gd name="T66" fmla="*/ 1174371 w 931"/>
                    <a:gd name="T67" fmla="*/ 396191 h 149"/>
                    <a:gd name="T68" fmla="*/ 1198495 w 931"/>
                    <a:gd name="T69" fmla="*/ 362231 h 149"/>
                    <a:gd name="T70" fmla="*/ 1245137 w 931"/>
                    <a:gd name="T71" fmla="*/ 274126 h 149"/>
                    <a:gd name="T72" fmla="*/ 1525118 w 931"/>
                    <a:gd name="T73" fmla="*/ 379315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3 h 30"/>
                    <a:gd name="T2" fmla="*/ 15 w 31"/>
                    <a:gd name="T3" fmla="*/ 0 h 30"/>
                    <a:gd name="T4" fmla="*/ 15 w 31"/>
                    <a:gd name="T5" fmla="*/ 3 h 30"/>
                    <a:gd name="T6" fmla="*/ 3 w 31"/>
                    <a:gd name="T7" fmla="*/ 3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 h 32"/>
                    <a:gd name="T2" fmla="*/ 41 w 44"/>
                    <a:gd name="T3" fmla="*/ 0 h 32"/>
                    <a:gd name="T4" fmla="*/ 57 w 44"/>
                    <a:gd name="T5" fmla="*/ 3 h 32"/>
                    <a:gd name="T6" fmla="*/ 6 w 44"/>
                    <a:gd name="T7" fmla="*/ 3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100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>
                    <a:cs typeface="+mn-cs"/>
                  </a:endParaRPr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284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85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840C3-E03B-4078-A83F-06E6F9224B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8B4EB-5EDB-4FBE-9A44-94F96829D2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1562B-50FB-4C4D-9D4E-AB09EFE0EE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F672E-408B-4A2C-BE1C-C16A83CB1D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BFF7A-2E64-4BB9-AAD4-916827975F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A8E7B-410D-40B4-B613-E9D1911C66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BB13-3DF9-43FB-82D9-0689AEC687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F76E5-0F83-4EA1-BA06-61BD6037A5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8094C-8191-405D-AE13-92C5A35E0D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13FFC-3D5A-477F-A435-3F1722BB9F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50061-F548-40C9-81F4-2AAAEFDD1E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04BD6-3337-41C1-8F3D-8B300B066E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2147888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6237A-DD52-4C16-B33F-AEB5C90D1F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5800" y="2147888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C805C-A35D-4792-A6E9-E73323970A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08B6B-0F09-4698-A5DE-BD5A7CC605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D8002-FBC1-44D6-9643-AB3A2C87E0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0E247-2F9F-4006-A665-564483076F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114AB-3089-470C-9C10-1E86EBE138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550A0-EB8E-4012-8F52-893DABF2F7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C34AC-DC97-439C-9B20-CC467C8966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DA99807-089F-4298-9E25-7ABF9B4831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>
                  <a:cs typeface="+mn-cs"/>
                </a:endParaRPr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1 h 281"/>
                      <a:gd name="T2" fmla="*/ 1 w 471"/>
                      <a:gd name="T3" fmla="*/ 1 h 281"/>
                      <a:gd name="T4" fmla="*/ 1 w 471"/>
                      <a:gd name="T5" fmla="*/ 1 h 281"/>
                      <a:gd name="T6" fmla="*/ 1 w 471"/>
                      <a:gd name="T7" fmla="*/ 1 h 281"/>
                      <a:gd name="T8" fmla="*/ 1 w 471"/>
                      <a:gd name="T9" fmla="*/ 1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1 w 471"/>
                      <a:gd name="T57" fmla="*/ 1 h 281"/>
                      <a:gd name="T58" fmla="*/ 1 w 471"/>
                      <a:gd name="T59" fmla="*/ 1 h 281"/>
                      <a:gd name="T60" fmla="*/ 1 w 471"/>
                      <a:gd name="T61" fmla="*/ 1 h 281"/>
                      <a:gd name="T62" fmla="*/ 1 w 471"/>
                      <a:gd name="T63" fmla="*/ 1 h 281"/>
                      <a:gd name="T64" fmla="*/ 1 w 471"/>
                      <a:gd name="T65" fmla="*/ 1 h 281"/>
                      <a:gd name="T66" fmla="*/ 1 w 471"/>
                      <a:gd name="T67" fmla="*/ 1 h 281"/>
                      <a:gd name="T68" fmla="*/ 1 w 471"/>
                      <a:gd name="T69" fmla="*/ 1 h 281"/>
                      <a:gd name="T70" fmla="*/ 1 w 471"/>
                      <a:gd name="T71" fmla="*/ 1 h 281"/>
                      <a:gd name="T72" fmla="*/ 1 w 471"/>
                      <a:gd name="T73" fmla="*/ 1 h 281"/>
                      <a:gd name="T74" fmla="*/ 1 w 471"/>
                      <a:gd name="T75" fmla="*/ 1 h 281"/>
                      <a:gd name="T76" fmla="*/ 1 w 471"/>
                      <a:gd name="T77" fmla="*/ 1 h 281"/>
                      <a:gd name="T78" fmla="*/ 1 w 471"/>
                      <a:gd name="T79" fmla="*/ 1 h 281"/>
                      <a:gd name="T80" fmla="*/ 1 w 471"/>
                      <a:gd name="T81" fmla="*/ 1 h 281"/>
                      <a:gd name="T82" fmla="*/ 1 w 471"/>
                      <a:gd name="T83" fmla="*/ 1 h 281"/>
                      <a:gd name="T84" fmla="*/ 1 w 471"/>
                      <a:gd name="T85" fmla="*/ 1 h 281"/>
                      <a:gd name="T86" fmla="*/ 1 w 471"/>
                      <a:gd name="T87" fmla="*/ 1 h 281"/>
                      <a:gd name="T88" fmla="*/ 1 w 471"/>
                      <a:gd name="T89" fmla="*/ 1 h 281"/>
                      <a:gd name="T90" fmla="*/ 1 w 471"/>
                      <a:gd name="T91" fmla="*/ 1 h 281"/>
                      <a:gd name="T92" fmla="*/ 1 w 471"/>
                      <a:gd name="T93" fmla="*/ 1 h 281"/>
                      <a:gd name="T94" fmla="*/ 1 w 471"/>
                      <a:gd name="T95" fmla="*/ 1 h 281"/>
                      <a:gd name="T96" fmla="*/ 1 w 471"/>
                      <a:gd name="T97" fmla="*/ 1 h 281"/>
                      <a:gd name="T98" fmla="*/ 1 w 471"/>
                      <a:gd name="T99" fmla="*/ 1 h 281"/>
                      <a:gd name="T100" fmla="*/ 1 w 471"/>
                      <a:gd name="T101" fmla="*/ 1 h 281"/>
                      <a:gd name="T102" fmla="*/ 1 w 471"/>
                      <a:gd name="T103" fmla="*/ 1 h 281"/>
                      <a:gd name="T104" fmla="*/ 1 w 471"/>
                      <a:gd name="T105" fmla="*/ 1 h 281"/>
                      <a:gd name="T106" fmla="*/ 1 w 471"/>
                      <a:gd name="T107" fmla="*/ 1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1 w 323"/>
                      <a:gd name="T1" fmla="*/ 1 h 64"/>
                      <a:gd name="T2" fmla="*/ 1 w 323"/>
                      <a:gd name="T3" fmla="*/ 1 h 64"/>
                      <a:gd name="T4" fmla="*/ 1 w 323"/>
                      <a:gd name="T5" fmla="*/ 0 h 64"/>
                      <a:gd name="T6" fmla="*/ 1 w 323"/>
                      <a:gd name="T7" fmla="*/ 0 h 64"/>
                      <a:gd name="T8" fmla="*/ 1 w 323"/>
                      <a:gd name="T9" fmla="*/ 1 h 64"/>
                      <a:gd name="T10" fmla="*/ 1 w 323"/>
                      <a:gd name="T11" fmla="*/ 1 h 64"/>
                      <a:gd name="T12" fmla="*/ 1 w 323"/>
                      <a:gd name="T13" fmla="*/ 1 h 64"/>
                      <a:gd name="T14" fmla="*/ 1 w 323"/>
                      <a:gd name="T15" fmla="*/ 1 h 64"/>
                      <a:gd name="T16" fmla="*/ 1 w 323"/>
                      <a:gd name="T17" fmla="*/ 1 h 64"/>
                      <a:gd name="T18" fmla="*/ 1 w 323"/>
                      <a:gd name="T19" fmla="*/ 1 h 64"/>
                      <a:gd name="T20" fmla="*/ 1 w 323"/>
                      <a:gd name="T21" fmla="*/ 1 h 64"/>
                      <a:gd name="T22" fmla="*/ 1 w 323"/>
                      <a:gd name="T23" fmla="*/ 1 h 64"/>
                      <a:gd name="T24" fmla="*/ 1 w 323"/>
                      <a:gd name="T25" fmla="*/ 1 h 64"/>
                      <a:gd name="T26" fmla="*/ 1 w 323"/>
                      <a:gd name="T27" fmla="*/ 1 h 64"/>
                      <a:gd name="T28" fmla="*/ 1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1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1 w 300"/>
                      <a:gd name="T5" fmla="*/ 0 h 31"/>
                      <a:gd name="T6" fmla="*/ 1 w 300"/>
                      <a:gd name="T7" fmla="*/ 1 h 31"/>
                      <a:gd name="T8" fmla="*/ 1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1 w 682"/>
                      <a:gd name="T1" fmla="*/ 1 h 557"/>
                      <a:gd name="T2" fmla="*/ 1 w 682"/>
                      <a:gd name="T3" fmla="*/ 1 h 557"/>
                      <a:gd name="T4" fmla="*/ 1 w 682"/>
                      <a:gd name="T5" fmla="*/ 1 h 557"/>
                      <a:gd name="T6" fmla="*/ 1 w 682"/>
                      <a:gd name="T7" fmla="*/ 1 h 557"/>
                      <a:gd name="T8" fmla="*/ 1 w 682"/>
                      <a:gd name="T9" fmla="*/ 1 h 557"/>
                      <a:gd name="T10" fmla="*/ 1 w 682"/>
                      <a:gd name="T11" fmla="*/ 1 h 557"/>
                      <a:gd name="T12" fmla="*/ 1 w 682"/>
                      <a:gd name="T13" fmla="*/ 1 h 557"/>
                      <a:gd name="T14" fmla="*/ 1 w 682"/>
                      <a:gd name="T15" fmla="*/ 1 h 557"/>
                      <a:gd name="T16" fmla="*/ 1 w 682"/>
                      <a:gd name="T17" fmla="*/ 1 h 557"/>
                      <a:gd name="T18" fmla="*/ 1 w 682"/>
                      <a:gd name="T19" fmla="*/ 1 h 557"/>
                      <a:gd name="T20" fmla="*/ 1 w 682"/>
                      <a:gd name="T21" fmla="*/ 1 h 557"/>
                      <a:gd name="T22" fmla="*/ 1 w 682"/>
                      <a:gd name="T23" fmla="*/ 1 h 557"/>
                      <a:gd name="T24" fmla="*/ 1 w 682"/>
                      <a:gd name="T25" fmla="*/ 1 h 557"/>
                      <a:gd name="T26" fmla="*/ 1 w 682"/>
                      <a:gd name="T27" fmla="*/ 1 h 557"/>
                      <a:gd name="T28" fmla="*/ 1 w 682"/>
                      <a:gd name="T29" fmla="*/ 1 h 557"/>
                      <a:gd name="T30" fmla="*/ 1 w 682"/>
                      <a:gd name="T31" fmla="*/ 1 h 557"/>
                      <a:gd name="T32" fmla="*/ 1 w 682"/>
                      <a:gd name="T33" fmla="*/ 1 h 557"/>
                      <a:gd name="T34" fmla="*/ 0 w 682"/>
                      <a:gd name="T35" fmla="*/ 1 h 557"/>
                      <a:gd name="T36" fmla="*/ 1 w 682"/>
                      <a:gd name="T37" fmla="*/ 1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1 w 682"/>
                      <a:gd name="T47" fmla="*/ 1 h 557"/>
                      <a:gd name="T48" fmla="*/ 1 w 682"/>
                      <a:gd name="T49" fmla="*/ 1 h 557"/>
                      <a:gd name="T50" fmla="*/ 1 w 682"/>
                      <a:gd name="T51" fmla="*/ 1 h 557"/>
                      <a:gd name="T52" fmla="*/ 1 w 682"/>
                      <a:gd name="T53" fmla="*/ 0 h 557"/>
                      <a:gd name="T54" fmla="*/ 1 w 682"/>
                      <a:gd name="T55" fmla="*/ 1 h 557"/>
                      <a:gd name="T56" fmla="*/ 1 w 682"/>
                      <a:gd name="T57" fmla="*/ 1 h 557"/>
                      <a:gd name="T58" fmla="*/ 1 w 682"/>
                      <a:gd name="T59" fmla="*/ 1 h 557"/>
                      <a:gd name="T60" fmla="*/ 1 w 682"/>
                      <a:gd name="T61" fmla="*/ 1 h 557"/>
                      <a:gd name="T62" fmla="*/ 1 w 682"/>
                      <a:gd name="T63" fmla="*/ 1 h 557"/>
                      <a:gd name="T64" fmla="*/ 1 w 682"/>
                      <a:gd name="T65" fmla="*/ 1 h 557"/>
                      <a:gd name="T66" fmla="*/ 1 w 682"/>
                      <a:gd name="T67" fmla="*/ 1 h 557"/>
                      <a:gd name="T68" fmla="*/ 1 w 682"/>
                      <a:gd name="T69" fmla="*/ 1 h 557"/>
                      <a:gd name="T70" fmla="*/ 1 w 682"/>
                      <a:gd name="T71" fmla="*/ 1 h 557"/>
                      <a:gd name="T72" fmla="*/ 1 w 682"/>
                      <a:gd name="T73" fmla="*/ 1 h 557"/>
                      <a:gd name="T74" fmla="*/ 1 w 682"/>
                      <a:gd name="T75" fmla="*/ 1 h 557"/>
                      <a:gd name="T76" fmla="*/ 1 w 682"/>
                      <a:gd name="T77" fmla="*/ 1 h 557"/>
                      <a:gd name="T78" fmla="*/ 1 w 682"/>
                      <a:gd name="T79" fmla="*/ 1 h 557"/>
                      <a:gd name="T80" fmla="*/ 1 w 682"/>
                      <a:gd name="T81" fmla="*/ 1 h 557"/>
                      <a:gd name="T82" fmla="*/ 1 w 682"/>
                      <a:gd name="T83" fmla="*/ 1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1 w 257"/>
                      <a:gd name="T1" fmla="*/ 1 h 347"/>
                      <a:gd name="T2" fmla="*/ 1 w 257"/>
                      <a:gd name="T3" fmla="*/ 1 h 347"/>
                      <a:gd name="T4" fmla="*/ 1 w 257"/>
                      <a:gd name="T5" fmla="*/ 1 h 347"/>
                      <a:gd name="T6" fmla="*/ 1 w 257"/>
                      <a:gd name="T7" fmla="*/ 1 h 347"/>
                      <a:gd name="T8" fmla="*/ 1 w 257"/>
                      <a:gd name="T9" fmla="*/ 1 h 347"/>
                      <a:gd name="T10" fmla="*/ 1 w 257"/>
                      <a:gd name="T11" fmla="*/ 1 h 347"/>
                      <a:gd name="T12" fmla="*/ 1 w 257"/>
                      <a:gd name="T13" fmla="*/ 1 h 347"/>
                      <a:gd name="T14" fmla="*/ 1 w 257"/>
                      <a:gd name="T15" fmla="*/ 1 h 347"/>
                      <a:gd name="T16" fmla="*/ 1 w 257"/>
                      <a:gd name="T17" fmla="*/ 1 h 347"/>
                      <a:gd name="T18" fmla="*/ 1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1 h 347"/>
                      <a:gd name="T30" fmla="*/ 1 w 257"/>
                      <a:gd name="T31" fmla="*/ 1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1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1 w 931"/>
                      <a:gd name="T21" fmla="*/ 1 h 149"/>
                      <a:gd name="T22" fmla="*/ 1 w 931"/>
                      <a:gd name="T23" fmla="*/ 1 h 149"/>
                      <a:gd name="T24" fmla="*/ 1 w 931"/>
                      <a:gd name="T25" fmla="*/ 1 h 149"/>
                      <a:gd name="T26" fmla="*/ 1 w 931"/>
                      <a:gd name="T27" fmla="*/ 1 h 149"/>
                      <a:gd name="T28" fmla="*/ 1 w 931"/>
                      <a:gd name="T29" fmla="*/ 1 h 149"/>
                      <a:gd name="T30" fmla="*/ 1 w 931"/>
                      <a:gd name="T31" fmla="*/ 1 h 149"/>
                      <a:gd name="T32" fmla="*/ 1 w 931"/>
                      <a:gd name="T33" fmla="*/ 1 h 149"/>
                      <a:gd name="T34" fmla="*/ 1 w 931"/>
                      <a:gd name="T35" fmla="*/ 1 h 149"/>
                      <a:gd name="T36" fmla="*/ 1 w 931"/>
                      <a:gd name="T37" fmla="*/ 1 h 149"/>
                      <a:gd name="T38" fmla="*/ 1 w 931"/>
                      <a:gd name="T39" fmla="*/ 1 h 149"/>
                      <a:gd name="T40" fmla="*/ 1 w 931"/>
                      <a:gd name="T41" fmla="*/ 1 h 149"/>
                      <a:gd name="T42" fmla="*/ 1 w 931"/>
                      <a:gd name="T43" fmla="*/ 1 h 149"/>
                      <a:gd name="T44" fmla="*/ 1 w 931"/>
                      <a:gd name="T45" fmla="*/ 1 h 149"/>
                      <a:gd name="T46" fmla="*/ 1 w 931"/>
                      <a:gd name="T47" fmla="*/ 1 h 149"/>
                      <a:gd name="T48" fmla="*/ 1 w 931"/>
                      <a:gd name="T49" fmla="*/ 1 h 149"/>
                      <a:gd name="T50" fmla="*/ 1 w 931"/>
                      <a:gd name="T51" fmla="*/ 1 h 149"/>
                      <a:gd name="T52" fmla="*/ 1 w 931"/>
                      <a:gd name="T53" fmla="*/ 1 h 149"/>
                      <a:gd name="T54" fmla="*/ 1 w 931"/>
                      <a:gd name="T55" fmla="*/ 1 h 149"/>
                      <a:gd name="T56" fmla="*/ 1 w 931"/>
                      <a:gd name="T57" fmla="*/ 1 h 149"/>
                      <a:gd name="T58" fmla="*/ 1 w 931"/>
                      <a:gd name="T59" fmla="*/ 1 h 149"/>
                      <a:gd name="T60" fmla="*/ 1 w 931"/>
                      <a:gd name="T61" fmla="*/ 1 h 149"/>
                      <a:gd name="T62" fmla="*/ 1 w 931"/>
                      <a:gd name="T63" fmla="*/ 1 h 149"/>
                      <a:gd name="T64" fmla="*/ 1 w 931"/>
                      <a:gd name="T65" fmla="*/ 1 h 149"/>
                      <a:gd name="T66" fmla="*/ 1 w 931"/>
                      <a:gd name="T67" fmla="*/ 1 h 149"/>
                      <a:gd name="T68" fmla="*/ 1 w 931"/>
                      <a:gd name="T69" fmla="*/ 1 h 149"/>
                      <a:gd name="T70" fmla="*/ 1 w 931"/>
                      <a:gd name="T71" fmla="*/ 1 h 149"/>
                      <a:gd name="T72" fmla="*/ 1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1 w 682"/>
                      <a:gd name="T1" fmla="*/ 1 h 557"/>
                      <a:gd name="T2" fmla="*/ 1 w 682"/>
                      <a:gd name="T3" fmla="*/ 1 h 557"/>
                      <a:gd name="T4" fmla="*/ 1 w 682"/>
                      <a:gd name="T5" fmla="*/ 1 h 557"/>
                      <a:gd name="T6" fmla="*/ 1 w 682"/>
                      <a:gd name="T7" fmla="*/ 1 h 557"/>
                      <a:gd name="T8" fmla="*/ 1 w 682"/>
                      <a:gd name="T9" fmla="*/ 1 h 557"/>
                      <a:gd name="T10" fmla="*/ 1 w 682"/>
                      <a:gd name="T11" fmla="*/ 1 h 557"/>
                      <a:gd name="T12" fmla="*/ 1 w 682"/>
                      <a:gd name="T13" fmla="*/ 1 h 557"/>
                      <a:gd name="T14" fmla="*/ 1 w 682"/>
                      <a:gd name="T15" fmla="*/ 1 h 557"/>
                      <a:gd name="T16" fmla="*/ 1 w 682"/>
                      <a:gd name="T17" fmla="*/ 1 h 557"/>
                      <a:gd name="T18" fmla="*/ 1 w 682"/>
                      <a:gd name="T19" fmla="*/ 1 h 557"/>
                      <a:gd name="T20" fmla="*/ 1 w 682"/>
                      <a:gd name="T21" fmla="*/ 1 h 557"/>
                      <a:gd name="T22" fmla="*/ 1 w 682"/>
                      <a:gd name="T23" fmla="*/ 1 h 557"/>
                      <a:gd name="T24" fmla="*/ 1 w 682"/>
                      <a:gd name="T25" fmla="*/ 1 h 557"/>
                      <a:gd name="T26" fmla="*/ 1 w 682"/>
                      <a:gd name="T27" fmla="*/ 1 h 557"/>
                      <a:gd name="T28" fmla="*/ 1 w 682"/>
                      <a:gd name="T29" fmla="*/ 1 h 557"/>
                      <a:gd name="T30" fmla="*/ 1 w 682"/>
                      <a:gd name="T31" fmla="*/ 1 h 557"/>
                      <a:gd name="T32" fmla="*/ 1 w 682"/>
                      <a:gd name="T33" fmla="*/ 1 h 557"/>
                      <a:gd name="T34" fmla="*/ 0 w 682"/>
                      <a:gd name="T35" fmla="*/ 1 h 557"/>
                      <a:gd name="T36" fmla="*/ 1 w 682"/>
                      <a:gd name="T37" fmla="*/ 1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1 w 682"/>
                      <a:gd name="T47" fmla="*/ 1 h 557"/>
                      <a:gd name="T48" fmla="*/ 1 w 682"/>
                      <a:gd name="T49" fmla="*/ 1 h 557"/>
                      <a:gd name="T50" fmla="*/ 1 w 682"/>
                      <a:gd name="T51" fmla="*/ 1 h 557"/>
                      <a:gd name="T52" fmla="*/ 1 w 682"/>
                      <a:gd name="T53" fmla="*/ 0 h 557"/>
                      <a:gd name="T54" fmla="*/ 1 w 682"/>
                      <a:gd name="T55" fmla="*/ 1 h 557"/>
                      <a:gd name="T56" fmla="*/ 1 w 682"/>
                      <a:gd name="T57" fmla="*/ 1 h 557"/>
                      <a:gd name="T58" fmla="*/ 1 w 682"/>
                      <a:gd name="T59" fmla="*/ 1 h 557"/>
                      <a:gd name="T60" fmla="*/ 1 w 682"/>
                      <a:gd name="T61" fmla="*/ 1 h 557"/>
                      <a:gd name="T62" fmla="*/ 1 w 682"/>
                      <a:gd name="T63" fmla="*/ 1 h 557"/>
                      <a:gd name="T64" fmla="*/ 1 w 682"/>
                      <a:gd name="T65" fmla="*/ 1 h 557"/>
                      <a:gd name="T66" fmla="*/ 1 w 682"/>
                      <a:gd name="T67" fmla="*/ 1 h 557"/>
                      <a:gd name="T68" fmla="*/ 1 w 682"/>
                      <a:gd name="T69" fmla="*/ 1 h 557"/>
                      <a:gd name="T70" fmla="*/ 1 w 682"/>
                      <a:gd name="T71" fmla="*/ 1 h 557"/>
                      <a:gd name="T72" fmla="*/ 1 w 682"/>
                      <a:gd name="T73" fmla="*/ 1 h 557"/>
                      <a:gd name="T74" fmla="*/ 1 w 682"/>
                      <a:gd name="T75" fmla="*/ 1 h 557"/>
                      <a:gd name="T76" fmla="*/ 1 w 682"/>
                      <a:gd name="T77" fmla="*/ 1 h 557"/>
                      <a:gd name="T78" fmla="*/ 1 w 682"/>
                      <a:gd name="T79" fmla="*/ 1 h 557"/>
                      <a:gd name="T80" fmla="*/ 1 w 682"/>
                      <a:gd name="T81" fmla="*/ 1 h 557"/>
                      <a:gd name="T82" fmla="*/ 1 w 682"/>
                      <a:gd name="T83" fmla="*/ 1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1 w 257"/>
                      <a:gd name="T1" fmla="*/ 1 h 347"/>
                      <a:gd name="T2" fmla="*/ 1 w 257"/>
                      <a:gd name="T3" fmla="*/ 1 h 347"/>
                      <a:gd name="T4" fmla="*/ 1 w 257"/>
                      <a:gd name="T5" fmla="*/ 1 h 347"/>
                      <a:gd name="T6" fmla="*/ 1 w 257"/>
                      <a:gd name="T7" fmla="*/ 1 h 347"/>
                      <a:gd name="T8" fmla="*/ 1 w 257"/>
                      <a:gd name="T9" fmla="*/ 1 h 347"/>
                      <a:gd name="T10" fmla="*/ 1 w 257"/>
                      <a:gd name="T11" fmla="*/ 1 h 347"/>
                      <a:gd name="T12" fmla="*/ 1 w 257"/>
                      <a:gd name="T13" fmla="*/ 1 h 347"/>
                      <a:gd name="T14" fmla="*/ 1 w 257"/>
                      <a:gd name="T15" fmla="*/ 1 h 347"/>
                      <a:gd name="T16" fmla="*/ 1 w 257"/>
                      <a:gd name="T17" fmla="*/ 1 h 347"/>
                      <a:gd name="T18" fmla="*/ 1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1 h 347"/>
                      <a:gd name="T30" fmla="*/ 1 w 257"/>
                      <a:gd name="T31" fmla="*/ 1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1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1 w 931"/>
                      <a:gd name="T21" fmla="*/ 1 h 149"/>
                      <a:gd name="T22" fmla="*/ 1 w 931"/>
                      <a:gd name="T23" fmla="*/ 1 h 149"/>
                      <a:gd name="T24" fmla="*/ 1 w 931"/>
                      <a:gd name="T25" fmla="*/ 1 h 149"/>
                      <a:gd name="T26" fmla="*/ 1 w 931"/>
                      <a:gd name="T27" fmla="*/ 1 h 149"/>
                      <a:gd name="T28" fmla="*/ 1 w 931"/>
                      <a:gd name="T29" fmla="*/ 1 h 149"/>
                      <a:gd name="T30" fmla="*/ 1 w 931"/>
                      <a:gd name="T31" fmla="*/ 1 h 149"/>
                      <a:gd name="T32" fmla="*/ 1 w 931"/>
                      <a:gd name="T33" fmla="*/ 1 h 149"/>
                      <a:gd name="T34" fmla="*/ 1 w 931"/>
                      <a:gd name="T35" fmla="*/ 1 h 149"/>
                      <a:gd name="T36" fmla="*/ 1 w 931"/>
                      <a:gd name="T37" fmla="*/ 1 h 149"/>
                      <a:gd name="T38" fmla="*/ 1 w 931"/>
                      <a:gd name="T39" fmla="*/ 1 h 149"/>
                      <a:gd name="T40" fmla="*/ 1 w 931"/>
                      <a:gd name="T41" fmla="*/ 1 h 149"/>
                      <a:gd name="T42" fmla="*/ 1 w 931"/>
                      <a:gd name="T43" fmla="*/ 1 h 149"/>
                      <a:gd name="T44" fmla="*/ 1 w 931"/>
                      <a:gd name="T45" fmla="*/ 1 h 149"/>
                      <a:gd name="T46" fmla="*/ 1 w 931"/>
                      <a:gd name="T47" fmla="*/ 1 h 149"/>
                      <a:gd name="T48" fmla="*/ 1 w 931"/>
                      <a:gd name="T49" fmla="*/ 1 h 149"/>
                      <a:gd name="T50" fmla="*/ 1 w 931"/>
                      <a:gd name="T51" fmla="*/ 1 h 149"/>
                      <a:gd name="T52" fmla="*/ 1 w 931"/>
                      <a:gd name="T53" fmla="*/ 1 h 149"/>
                      <a:gd name="T54" fmla="*/ 1 w 931"/>
                      <a:gd name="T55" fmla="*/ 1 h 149"/>
                      <a:gd name="T56" fmla="*/ 1 w 931"/>
                      <a:gd name="T57" fmla="*/ 1 h 149"/>
                      <a:gd name="T58" fmla="*/ 1 w 931"/>
                      <a:gd name="T59" fmla="*/ 1 h 149"/>
                      <a:gd name="T60" fmla="*/ 1 w 931"/>
                      <a:gd name="T61" fmla="*/ 1 h 149"/>
                      <a:gd name="T62" fmla="*/ 1 w 931"/>
                      <a:gd name="T63" fmla="*/ 1 h 149"/>
                      <a:gd name="T64" fmla="*/ 1 w 931"/>
                      <a:gd name="T65" fmla="*/ 1 h 149"/>
                      <a:gd name="T66" fmla="*/ 1 w 931"/>
                      <a:gd name="T67" fmla="*/ 1 h 149"/>
                      <a:gd name="T68" fmla="*/ 1 w 931"/>
                      <a:gd name="T69" fmla="*/ 1 h 149"/>
                      <a:gd name="T70" fmla="*/ 1 w 931"/>
                      <a:gd name="T71" fmla="*/ 1 h 149"/>
                      <a:gd name="T72" fmla="*/ 1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5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90" r:id="rId1"/>
    <p:sldLayoutId id="2147485755" r:id="rId2"/>
    <p:sldLayoutId id="2147485756" r:id="rId3"/>
    <p:sldLayoutId id="2147485757" r:id="rId4"/>
    <p:sldLayoutId id="2147485758" r:id="rId5"/>
    <p:sldLayoutId id="2147485759" r:id="rId6"/>
    <p:sldLayoutId id="2147485760" r:id="rId7"/>
    <p:sldLayoutId id="2147485761" r:id="rId8"/>
    <p:sldLayoutId id="2147485762" r:id="rId9"/>
    <p:sldLayoutId id="2147485763" r:id="rId10"/>
    <p:sldLayoutId id="2147485764" r:id="rId11"/>
    <p:sldLayoutId id="2147485765" r:id="rId12"/>
    <p:sldLayoutId id="214748576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0E509076-B58F-42E6-A11D-A500DEC091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7" r:id="rId1"/>
    <p:sldLayoutId id="2147485768" r:id="rId2"/>
    <p:sldLayoutId id="2147485769" r:id="rId3"/>
    <p:sldLayoutId id="2147485770" r:id="rId4"/>
    <p:sldLayoutId id="2147485771" r:id="rId5"/>
    <p:sldLayoutId id="2147485772" r:id="rId6"/>
    <p:sldLayoutId id="2147485773" r:id="rId7"/>
    <p:sldLayoutId id="2147485774" r:id="rId8"/>
    <p:sldLayoutId id="2147485775" r:id="rId9"/>
    <p:sldLayoutId id="2147485776" r:id="rId10"/>
    <p:sldLayoutId id="21474857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B275AE42-0767-4713-B3D6-7D328D047F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3080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3082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>
                  <a:cs typeface="+mn-cs"/>
                </a:endParaRPr>
              </a:p>
            </p:txBody>
          </p:sp>
          <p:grpSp>
            <p:nvGrpSpPr>
              <p:cNvPr id="3083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3132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3176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77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78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79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80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81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82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83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84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85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86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87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88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89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90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91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92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93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94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95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96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97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98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99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1 h 281"/>
                      <a:gd name="T2" fmla="*/ 1 w 471"/>
                      <a:gd name="T3" fmla="*/ 1 h 281"/>
                      <a:gd name="T4" fmla="*/ 1 w 471"/>
                      <a:gd name="T5" fmla="*/ 1 h 281"/>
                      <a:gd name="T6" fmla="*/ 1 w 471"/>
                      <a:gd name="T7" fmla="*/ 1 h 281"/>
                      <a:gd name="T8" fmla="*/ 1 w 471"/>
                      <a:gd name="T9" fmla="*/ 1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1 w 471"/>
                      <a:gd name="T57" fmla="*/ 1 h 281"/>
                      <a:gd name="T58" fmla="*/ 1 w 471"/>
                      <a:gd name="T59" fmla="*/ 1 h 281"/>
                      <a:gd name="T60" fmla="*/ 1 w 471"/>
                      <a:gd name="T61" fmla="*/ 1 h 281"/>
                      <a:gd name="T62" fmla="*/ 1 w 471"/>
                      <a:gd name="T63" fmla="*/ 1 h 281"/>
                      <a:gd name="T64" fmla="*/ 1 w 471"/>
                      <a:gd name="T65" fmla="*/ 1 h 281"/>
                      <a:gd name="T66" fmla="*/ 1 w 471"/>
                      <a:gd name="T67" fmla="*/ 1 h 281"/>
                      <a:gd name="T68" fmla="*/ 1 w 471"/>
                      <a:gd name="T69" fmla="*/ 1 h 281"/>
                      <a:gd name="T70" fmla="*/ 1 w 471"/>
                      <a:gd name="T71" fmla="*/ 1 h 281"/>
                      <a:gd name="T72" fmla="*/ 1 w 471"/>
                      <a:gd name="T73" fmla="*/ 1 h 281"/>
                      <a:gd name="T74" fmla="*/ 1 w 471"/>
                      <a:gd name="T75" fmla="*/ 1 h 281"/>
                      <a:gd name="T76" fmla="*/ 1 w 471"/>
                      <a:gd name="T77" fmla="*/ 1 h 281"/>
                      <a:gd name="T78" fmla="*/ 1 w 471"/>
                      <a:gd name="T79" fmla="*/ 1 h 281"/>
                      <a:gd name="T80" fmla="*/ 1 w 471"/>
                      <a:gd name="T81" fmla="*/ 1 h 281"/>
                      <a:gd name="T82" fmla="*/ 1 w 471"/>
                      <a:gd name="T83" fmla="*/ 1 h 281"/>
                      <a:gd name="T84" fmla="*/ 1 w 471"/>
                      <a:gd name="T85" fmla="*/ 1 h 281"/>
                      <a:gd name="T86" fmla="*/ 1 w 471"/>
                      <a:gd name="T87" fmla="*/ 1 h 281"/>
                      <a:gd name="T88" fmla="*/ 1 w 471"/>
                      <a:gd name="T89" fmla="*/ 1 h 281"/>
                      <a:gd name="T90" fmla="*/ 1 w 471"/>
                      <a:gd name="T91" fmla="*/ 1 h 281"/>
                      <a:gd name="T92" fmla="*/ 1 w 471"/>
                      <a:gd name="T93" fmla="*/ 1 h 281"/>
                      <a:gd name="T94" fmla="*/ 1 w 471"/>
                      <a:gd name="T95" fmla="*/ 1 h 281"/>
                      <a:gd name="T96" fmla="*/ 1 w 471"/>
                      <a:gd name="T97" fmla="*/ 1 h 281"/>
                      <a:gd name="T98" fmla="*/ 1 w 471"/>
                      <a:gd name="T99" fmla="*/ 1 h 281"/>
                      <a:gd name="T100" fmla="*/ 1 w 471"/>
                      <a:gd name="T101" fmla="*/ 1 h 281"/>
                      <a:gd name="T102" fmla="*/ 1 w 471"/>
                      <a:gd name="T103" fmla="*/ 1 h 281"/>
                      <a:gd name="T104" fmla="*/ 1 w 471"/>
                      <a:gd name="T105" fmla="*/ 1 h 281"/>
                      <a:gd name="T106" fmla="*/ 1 w 471"/>
                      <a:gd name="T107" fmla="*/ 1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00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01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02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03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04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05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06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07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08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1 w 323"/>
                      <a:gd name="T1" fmla="*/ 1 h 64"/>
                      <a:gd name="T2" fmla="*/ 1 w 323"/>
                      <a:gd name="T3" fmla="*/ 1 h 64"/>
                      <a:gd name="T4" fmla="*/ 1 w 323"/>
                      <a:gd name="T5" fmla="*/ 0 h 64"/>
                      <a:gd name="T6" fmla="*/ 1 w 323"/>
                      <a:gd name="T7" fmla="*/ 0 h 64"/>
                      <a:gd name="T8" fmla="*/ 1 w 323"/>
                      <a:gd name="T9" fmla="*/ 1 h 64"/>
                      <a:gd name="T10" fmla="*/ 1 w 323"/>
                      <a:gd name="T11" fmla="*/ 1 h 64"/>
                      <a:gd name="T12" fmla="*/ 1 w 323"/>
                      <a:gd name="T13" fmla="*/ 1 h 64"/>
                      <a:gd name="T14" fmla="*/ 1 w 323"/>
                      <a:gd name="T15" fmla="*/ 1 h 64"/>
                      <a:gd name="T16" fmla="*/ 1 w 323"/>
                      <a:gd name="T17" fmla="*/ 1 h 64"/>
                      <a:gd name="T18" fmla="*/ 1 w 323"/>
                      <a:gd name="T19" fmla="*/ 1 h 64"/>
                      <a:gd name="T20" fmla="*/ 1 w 323"/>
                      <a:gd name="T21" fmla="*/ 1 h 64"/>
                      <a:gd name="T22" fmla="*/ 1 w 323"/>
                      <a:gd name="T23" fmla="*/ 1 h 64"/>
                      <a:gd name="T24" fmla="*/ 1 w 323"/>
                      <a:gd name="T25" fmla="*/ 1 h 64"/>
                      <a:gd name="T26" fmla="*/ 1 w 323"/>
                      <a:gd name="T27" fmla="*/ 1 h 64"/>
                      <a:gd name="T28" fmla="*/ 1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1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09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1 w 300"/>
                      <a:gd name="T5" fmla="*/ 0 h 31"/>
                      <a:gd name="T6" fmla="*/ 1 w 300"/>
                      <a:gd name="T7" fmla="*/ 1 h 31"/>
                      <a:gd name="T8" fmla="*/ 1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10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11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12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13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14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15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16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17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18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19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20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1 w 682"/>
                      <a:gd name="T1" fmla="*/ 1 h 557"/>
                      <a:gd name="T2" fmla="*/ 1 w 682"/>
                      <a:gd name="T3" fmla="*/ 1 h 557"/>
                      <a:gd name="T4" fmla="*/ 1 w 682"/>
                      <a:gd name="T5" fmla="*/ 1 h 557"/>
                      <a:gd name="T6" fmla="*/ 1 w 682"/>
                      <a:gd name="T7" fmla="*/ 1 h 557"/>
                      <a:gd name="T8" fmla="*/ 1 w 682"/>
                      <a:gd name="T9" fmla="*/ 1 h 557"/>
                      <a:gd name="T10" fmla="*/ 1 w 682"/>
                      <a:gd name="T11" fmla="*/ 1 h 557"/>
                      <a:gd name="T12" fmla="*/ 1 w 682"/>
                      <a:gd name="T13" fmla="*/ 1 h 557"/>
                      <a:gd name="T14" fmla="*/ 1 w 682"/>
                      <a:gd name="T15" fmla="*/ 1 h 557"/>
                      <a:gd name="T16" fmla="*/ 1 w 682"/>
                      <a:gd name="T17" fmla="*/ 1 h 557"/>
                      <a:gd name="T18" fmla="*/ 1 w 682"/>
                      <a:gd name="T19" fmla="*/ 1 h 557"/>
                      <a:gd name="T20" fmla="*/ 1 w 682"/>
                      <a:gd name="T21" fmla="*/ 1 h 557"/>
                      <a:gd name="T22" fmla="*/ 1 w 682"/>
                      <a:gd name="T23" fmla="*/ 1 h 557"/>
                      <a:gd name="T24" fmla="*/ 1 w 682"/>
                      <a:gd name="T25" fmla="*/ 1 h 557"/>
                      <a:gd name="T26" fmla="*/ 1 w 682"/>
                      <a:gd name="T27" fmla="*/ 1 h 557"/>
                      <a:gd name="T28" fmla="*/ 1 w 682"/>
                      <a:gd name="T29" fmla="*/ 1 h 557"/>
                      <a:gd name="T30" fmla="*/ 1 w 682"/>
                      <a:gd name="T31" fmla="*/ 1 h 557"/>
                      <a:gd name="T32" fmla="*/ 1 w 682"/>
                      <a:gd name="T33" fmla="*/ 1 h 557"/>
                      <a:gd name="T34" fmla="*/ 0 w 682"/>
                      <a:gd name="T35" fmla="*/ 1 h 557"/>
                      <a:gd name="T36" fmla="*/ 1 w 682"/>
                      <a:gd name="T37" fmla="*/ 1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1 w 682"/>
                      <a:gd name="T47" fmla="*/ 1 h 557"/>
                      <a:gd name="T48" fmla="*/ 1 w 682"/>
                      <a:gd name="T49" fmla="*/ 1 h 557"/>
                      <a:gd name="T50" fmla="*/ 1 w 682"/>
                      <a:gd name="T51" fmla="*/ 1 h 557"/>
                      <a:gd name="T52" fmla="*/ 1 w 682"/>
                      <a:gd name="T53" fmla="*/ 0 h 557"/>
                      <a:gd name="T54" fmla="*/ 1 w 682"/>
                      <a:gd name="T55" fmla="*/ 1 h 557"/>
                      <a:gd name="T56" fmla="*/ 1 w 682"/>
                      <a:gd name="T57" fmla="*/ 1 h 557"/>
                      <a:gd name="T58" fmla="*/ 1 w 682"/>
                      <a:gd name="T59" fmla="*/ 1 h 557"/>
                      <a:gd name="T60" fmla="*/ 1 w 682"/>
                      <a:gd name="T61" fmla="*/ 1 h 557"/>
                      <a:gd name="T62" fmla="*/ 1 w 682"/>
                      <a:gd name="T63" fmla="*/ 1 h 557"/>
                      <a:gd name="T64" fmla="*/ 1 w 682"/>
                      <a:gd name="T65" fmla="*/ 1 h 557"/>
                      <a:gd name="T66" fmla="*/ 1 w 682"/>
                      <a:gd name="T67" fmla="*/ 1 h 557"/>
                      <a:gd name="T68" fmla="*/ 1 w 682"/>
                      <a:gd name="T69" fmla="*/ 1 h 557"/>
                      <a:gd name="T70" fmla="*/ 1 w 682"/>
                      <a:gd name="T71" fmla="*/ 1 h 557"/>
                      <a:gd name="T72" fmla="*/ 1 w 682"/>
                      <a:gd name="T73" fmla="*/ 1 h 557"/>
                      <a:gd name="T74" fmla="*/ 1 w 682"/>
                      <a:gd name="T75" fmla="*/ 1 h 557"/>
                      <a:gd name="T76" fmla="*/ 1 w 682"/>
                      <a:gd name="T77" fmla="*/ 1 h 557"/>
                      <a:gd name="T78" fmla="*/ 1 w 682"/>
                      <a:gd name="T79" fmla="*/ 1 h 557"/>
                      <a:gd name="T80" fmla="*/ 1 w 682"/>
                      <a:gd name="T81" fmla="*/ 1 h 557"/>
                      <a:gd name="T82" fmla="*/ 1 w 682"/>
                      <a:gd name="T83" fmla="*/ 1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21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1 w 257"/>
                      <a:gd name="T1" fmla="*/ 1 h 347"/>
                      <a:gd name="T2" fmla="*/ 1 w 257"/>
                      <a:gd name="T3" fmla="*/ 1 h 347"/>
                      <a:gd name="T4" fmla="*/ 1 w 257"/>
                      <a:gd name="T5" fmla="*/ 1 h 347"/>
                      <a:gd name="T6" fmla="*/ 1 w 257"/>
                      <a:gd name="T7" fmla="*/ 1 h 347"/>
                      <a:gd name="T8" fmla="*/ 1 w 257"/>
                      <a:gd name="T9" fmla="*/ 1 h 347"/>
                      <a:gd name="T10" fmla="*/ 1 w 257"/>
                      <a:gd name="T11" fmla="*/ 1 h 347"/>
                      <a:gd name="T12" fmla="*/ 1 w 257"/>
                      <a:gd name="T13" fmla="*/ 1 h 347"/>
                      <a:gd name="T14" fmla="*/ 1 w 257"/>
                      <a:gd name="T15" fmla="*/ 1 h 347"/>
                      <a:gd name="T16" fmla="*/ 1 w 257"/>
                      <a:gd name="T17" fmla="*/ 1 h 347"/>
                      <a:gd name="T18" fmla="*/ 1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1 h 347"/>
                      <a:gd name="T30" fmla="*/ 1 w 257"/>
                      <a:gd name="T31" fmla="*/ 1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22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23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24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25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26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1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1 w 931"/>
                      <a:gd name="T21" fmla="*/ 1 h 149"/>
                      <a:gd name="T22" fmla="*/ 1 w 931"/>
                      <a:gd name="T23" fmla="*/ 1 h 149"/>
                      <a:gd name="T24" fmla="*/ 1 w 931"/>
                      <a:gd name="T25" fmla="*/ 1 h 149"/>
                      <a:gd name="T26" fmla="*/ 1 w 931"/>
                      <a:gd name="T27" fmla="*/ 1 h 149"/>
                      <a:gd name="T28" fmla="*/ 1 w 931"/>
                      <a:gd name="T29" fmla="*/ 1 h 149"/>
                      <a:gd name="T30" fmla="*/ 1 w 931"/>
                      <a:gd name="T31" fmla="*/ 1 h 149"/>
                      <a:gd name="T32" fmla="*/ 1 w 931"/>
                      <a:gd name="T33" fmla="*/ 1 h 149"/>
                      <a:gd name="T34" fmla="*/ 1 w 931"/>
                      <a:gd name="T35" fmla="*/ 1 h 149"/>
                      <a:gd name="T36" fmla="*/ 1 w 931"/>
                      <a:gd name="T37" fmla="*/ 1 h 149"/>
                      <a:gd name="T38" fmla="*/ 1 w 931"/>
                      <a:gd name="T39" fmla="*/ 1 h 149"/>
                      <a:gd name="T40" fmla="*/ 1 w 931"/>
                      <a:gd name="T41" fmla="*/ 1 h 149"/>
                      <a:gd name="T42" fmla="*/ 1 w 931"/>
                      <a:gd name="T43" fmla="*/ 1 h 149"/>
                      <a:gd name="T44" fmla="*/ 1 w 931"/>
                      <a:gd name="T45" fmla="*/ 1 h 149"/>
                      <a:gd name="T46" fmla="*/ 1 w 931"/>
                      <a:gd name="T47" fmla="*/ 1 h 149"/>
                      <a:gd name="T48" fmla="*/ 1 w 931"/>
                      <a:gd name="T49" fmla="*/ 1 h 149"/>
                      <a:gd name="T50" fmla="*/ 1 w 931"/>
                      <a:gd name="T51" fmla="*/ 1 h 149"/>
                      <a:gd name="T52" fmla="*/ 1 w 931"/>
                      <a:gd name="T53" fmla="*/ 1 h 149"/>
                      <a:gd name="T54" fmla="*/ 1 w 931"/>
                      <a:gd name="T55" fmla="*/ 1 h 149"/>
                      <a:gd name="T56" fmla="*/ 1 w 931"/>
                      <a:gd name="T57" fmla="*/ 1 h 149"/>
                      <a:gd name="T58" fmla="*/ 1 w 931"/>
                      <a:gd name="T59" fmla="*/ 1 h 149"/>
                      <a:gd name="T60" fmla="*/ 1 w 931"/>
                      <a:gd name="T61" fmla="*/ 1 h 149"/>
                      <a:gd name="T62" fmla="*/ 1 w 931"/>
                      <a:gd name="T63" fmla="*/ 1 h 149"/>
                      <a:gd name="T64" fmla="*/ 1 w 931"/>
                      <a:gd name="T65" fmla="*/ 1 h 149"/>
                      <a:gd name="T66" fmla="*/ 1 w 931"/>
                      <a:gd name="T67" fmla="*/ 1 h 149"/>
                      <a:gd name="T68" fmla="*/ 1 w 931"/>
                      <a:gd name="T69" fmla="*/ 1 h 149"/>
                      <a:gd name="T70" fmla="*/ 1 w 931"/>
                      <a:gd name="T71" fmla="*/ 1 h 149"/>
                      <a:gd name="T72" fmla="*/ 1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27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28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29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30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231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</p:grpSp>
            <p:grpSp>
              <p:nvGrpSpPr>
                <p:cNvPr id="3133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3134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35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36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37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38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39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40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41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42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43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44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45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46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47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48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49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50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51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52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53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54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55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56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57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58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59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60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61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62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63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64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1 w 682"/>
                      <a:gd name="T1" fmla="*/ 1 h 557"/>
                      <a:gd name="T2" fmla="*/ 1 w 682"/>
                      <a:gd name="T3" fmla="*/ 1 h 557"/>
                      <a:gd name="T4" fmla="*/ 1 w 682"/>
                      <a:gd name="T5" fmla="*/ 1 h 557"/>
                      <a:gd name="T6" fmla="*/ 1 w 682"/>
                      <a:gd name="T7" fmla="*/ 1 h 557"/>
                      <a:gd name="T8" fmla="*/ 1 w 682"/>
                      <a:gd name="T9" fmla="*/ 1 h 557"/>
                      <a:gd name="T10" fmla="*/ 1 w 682"/>
                      <a:gd name="T11" fmla="*/ 1 h 557"/>
                      <a:gd name="T12" fmla="*/ 1 w 682"/>
                      <a:gd name="T13" fmla="*/ 1 h 557"/>
                      <a:gd name="T14" fmla="*/ 1 w 682"/>
                      <a:gd name="T15" fmla="*/ 1 h 557"/>
                      <a:gd name="T16" fmla="*/ 1 w 682"/>
                      <a:gd name="T17" fmla="*/ 1 h 557"/>
                      <a:gd name="T18" fmla="*/ 1 w 682"/>
                      <a:gd name="T19" fmla="*/ 1 h 557"/>
                      <a:gd name="T20" fmla="*/ 1 w 682"/>
                      <a:gd name="T21" fmla="*/ 1 h 557"/>
                      <a:gd name="T22" fmla="*/ 1 w 682"/>
                      <a:gd name="T23" fmla="*/ 1 h 557"/>
                      <a:gd name="T24" fmla="*/ 1 w 682"/>
                      <a:gd name="T25" fmla="*/ 1 h 557"/>
                      <a:gd name="T26" fmla="*/ 1 w 682"/>
                      <a:gd name="T27" fmla="*/ 1 h 557"/>
                      <a:gd name="T28" fmla="*/ 1 w 682"/>
                      <a:gd name="T29" fmla="*/ 1 h 557"/>
                      <a:gd name="T30" fmla="*/ 1 w 682"/>
                      <a:gd name="T31" fmla="*/ 1 h 557"/>
                      <a:gd name="T32" fmla="*/ 1 w 682"/>
                      <a:gd name="T33" fmla="*/ 1 h 557"/>
                      <a:gd name="T34" fmla="*/ 0 w 682"/>
                      <a:gd name="T35" fmla="*/ 1 h 557"/>
                      <a:gd name="T36" fmla="*/ 1 w 682"/>
                      <a:gd name="T37" fmla="*/ 1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1 w 682"/>
                      <a:gd name="T47" fmla="*/ 1 h 557"/>
                      <a:gd name="T48" fmla="*/ 1 w 682"/>
                      <a:gd name="T49" fmla="*/ 1 h 557"/>
                      <a:gd name="T50" fmla="*/ 1 w 682"/>
                      <a:gd name="T51" fmla="*/ 1 h 557"/>
                      <a:gd name="T52" fmla="*/ 1 w 682"/>
                      <a:gd name="T53" fmla="*/ 0 h 557"/>
                      <a:gd name="T54" fmla="*/ 1 w 682"/>
                      <a:gd name="T55" fmla="*/ 1 h 557"/>
                      <a:gd name="T56" fmla="*/ 1 w 682"/>
                      <a:gd name="T57" fmla="*/ 1 h 557"/>
                      <a:gd name="T58" fmla="*/ 1 w 682"/>
                      <a:gd name="T59" fmla="*/ 1 h 557"/>
                      <a:gd name="T60" fmla="*/ 1 w 682"/>
                      <a:gd name="T61" fmla="*/ 1 h 557"/>
                      <a:gd name="T62" fmla="*/ 1 w 682"/>
                      <a:gd name="T63" fmla="*/ 1 h 557"/>
                      <a:gd name="T64" fmla="*/ 1 w 682"/>
                      <a:gd name="T65" fmla="*/ 1 h 557"/>
                      <a:gd name="T66" fmla="*/ 1 w 682"/>
                      <a:gd name="T67" fmla="*/ 1 h 557"/>
                      <a:gd name="T68" fmla="*/ 1 w 682"/>
                      <a:gd name="T69" fmla="*/ 1 h 557"/>
                      <a:gd name="T70" fmla="*/ 1 w 682"/>
                      <a:gd name="T71" fmla="*/ 1 h 557"/>
                      <a:gd name="T72" fmla="*/ 1 w 682"/>
                      <a:gd name="T73" fmla="*/ 1 h 557"/>
                      <a:gd name="T74" fmla="*/ 1 w 682"/>
                      <a:gd name="T75" fmla="*/ 1 h 557"/>
                      <a:gd name="T76" fmla="*/ 1 w 682"/>
                      <a:gd name="T77" fmla="*/ 1 h 557"/>
                      <a:gd name="T78" fmla="*/ 1 w 682"/>
                      <a:gd name="T79" fmla="*/ 1 h 557"/>
                      <a:gd name="T80" fmla="*/ 1 w 682"/>
                      <a:gd name="T81" fmla="*/ 1 h 557"/>
                      <a:gd name="T82" fmla="*/ 1 w 682"/>
                      <a:gd name="T83" fmla="*/ 1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65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1 w 257"/>
                      <a:gd name="T1" fmla="*/ 1 h 347"/>
                      <a:gd name="T2" fmla="*/ 1 w 257"/>
                      <a:gd name="T3" fmla="*/ 1 h 347"/>
                      <a:gd name="T4" fmla="*/ 1 w 257"/>
                      <a:gd name="T5" fmla="*/ 1 h 347"/>
                      <a:gd name="T6" fmla="*/ 1 w 257"/>
                      <a:gd name="T7" fmla="*/ 1 h 347"/>
                      <a:gd name="T8" fmla="*/ 1 w 257"/>
                      <a:gd name="T9" fmla="*/ 1 h 347"/>
                      <a:gd name="T10" fmla="*/ 1 w 257"/>
                      <a:gd name="T11" fmla="*/ 1 h 347"/>
                      <a:gd name="T12" fmla="*/ 1 w 257"/>
                      <a:gd name="T13" fmla="*/ 1 h 347"/>
                      <a:gd name="T14" fmla="*/ 1 w 257"/>
                      <a:gd name="T15" fmla="*/ 1 h 347"/>
                      <a:gd name="T16" fmla="*/ 1 w 257"/>
                      <a:gd name="T17" fmla="*/ 1 h 347"/>
                      <a:gd name="T18" fmla="*/ 1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1 h 347"/>
                      <a:gd name="T30" fmla="*/ 1 w 257"/>
                      <a:gd name="T31" fmla="*/ 1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66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67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68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69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70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1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1 w 931"/>
                      <a:gd name="T21" fmla="*/ 1 h 149"/>
                      <a:gd name="T22" fmla="*/ 1 w 931"/>
                      <a:gd name="T23" fmla="*/ 1 h 149"/>
                      <a:gd name="T24" fmla="*/ 1 w 931"/>
                      <a:gd name="T25" fmla="*/ 1 h 149"/>
                      <a:gd name="T26" fmla="*/ 1 w 931"/>
                      <a:gd name="T27" fmla="*/ 1 h 149"/>
                      <a:gd name="T28" fmla="*/ 1 w 931"/>
                      <a:gd name="T29" fmla="*/ 1 h 149"/>
                      <a:gd name="T30" fmla="*/ 1 w 931"/>
                      <a:gd name="T31" fmla="*/ 1 h 149"/>
                      <a:gd name="T32" fmla="*/ 1 w 931"/>
                      <a:gd name="T33" fmla="*/ 1 h 149"/>
                      <a:gd name="T34" fmla="*/ 1 w 931"/>
                      <a:gd name="T35" fmla="*/ 1 h 149"/>
                      <a:gd name="T36" fmla="*/ 1 w 931"/>
                      <a:gd name="T37" fmla="*/ 1 h 149"/>
                      <a:gd name="T38" fmla="*/ 1 w 931"/>
                      <a:gd name="T39" fmla="*/ 1 h 149"/>
                      <a:gd name="T40" fmla="*/ 1 w 931"/>
                      <a:gd name="T41" fmla="*/ 1 h 149"/>
                      <a:gd name="T42" fmla="*/ 1 w 931"/>
                      <a:gd name="T43" fmla="*/ 1 h 149"/>
                      <a:gd name="T44" fmla="*/ 1 w 931"/>
                      <a:gd name="T45" fmla="*/ 1 h 149"/>
                      <a:gd name="T46" fmla="*/ 1 w 931"/>
                      <a:gd name="T47" fmla="*/ 1 h 149"/>
                      <a:gd name="T48" fmla="*/ 1 w 931"/>
                      <a:gd name="T49" fmla="*/ 1 h 149"/>
                      <a:gd name="T50" fmla="*/ 1 w 931"/>
                      <a:gd name="T51" fmla="*/ 1 h 149"/>
                      <a:gd name="T52" fmla="*/ 1 w 931"/>
                      <a:gd name="T53" fmla="*/ 1 h 149"/>
                      <a:gd name="T54" fmla="*/ 1 w 931"/>
                      <a:gd name="T55" fmla="*/ 1 h 149"/>
                      <a:gd name="T56" fmla="*/ 1 w 931"/>
                      <a:gd name="T57" fmla="*/ 1 h 149"/>
                      <a:gd name="T58" fmla="*/ 1 w 931"/>
                      <a:gd name="T59" fmla="*/ 1 h 149"/>
                      <a:gd name="T60" fmla="*/ 1 w 931"/>
                      <a:gd name="T61" fmla="*/ 1 h 149"/>
                      <a:gd name="T62" fmla="*/ 1 w 931"/>
                      <a:gd name="T63" fmla="*/ 1 h 149"/>
                      <a:gd name="T64" fmla="*/ 1 w 931"/>
                      <a:gd name="T65" fmla="*/ 1 h 149"/>
                      <a:gd name="T66" fmla="*/ 1 w 931"/>
                      <a:gd name="T67" fmla="*/ 1 h 149"/>
                      <a:gd name="T68" fmla="*/ 1 w 931"/>
                      <a:gd name="T69" fmla="*/ 1 h 149"/>
                      <a:gd name="T70" fmla="*/ 1 w 931"/>
                      <a:gd name="T71" fmla="*/ 1 h 149"/>
                      <a:gd name="T72" fmla="*/ 1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71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72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73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74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  <p:sp>
                <p:nvSpPr>
                  <p:cNvPr id="3175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altLang="ru-RU" smtClean="0">
                      <a:cs typeface="+mn-cs"/>
                    </a:endParaRPr>
                  </a:p>
                </p:txBody>
              </p:sp>
            </p:grpSp>
          </p:grpSp>
          <p:grpSp>
            <p:nvGrpSpPr>
              <p:cNvPr id="3084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3111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12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13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14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15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16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17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18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19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20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21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22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23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24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25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26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27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28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29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30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31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3085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3086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87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88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89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0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1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2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3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4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5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6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7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8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9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00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01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02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03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04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05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06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07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08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09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10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3081" name="Picture 159" descr="earth"/>
            <p:cNvPicPr>
              <a:picLocks noChangeAspect="1" noChangeArrowheads="1"/>
            </p:cNvPicPr>
            <p:nvPr userDrawn="1"/>
          </p:nvPicPr>
          <p:blipFill>
            <a:blip r:embed="rId15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91" r:id="rId1"/>
    <p:sldLayoutId id="2147485778" r:id="rId2"/>
    <p:sldLayoutId id="2147485779" r:id="rId3"/>
    <p:sldLayoutId id="2147485780" r:id="rId4"/>
    <p:sldLayoutId id="2147485781" r:id="rId5"/>
    <p:sldLayoutId id="2147485782" r:id="rId6"/>
    <p:sldLayoutId id="2147485783" r:id="rId7"/>
    <p:sldLayoutId id="2147485784" r:id="rId8"/>
    <p:sldLayoutId id="2147485785" r:id="rId9"/>
    <p:sldLayoutId id="2147485786" r:id="rId10"/>
    <p:sldLayoutId id="2147485787" r:id="rId11"/>
    <p:sldLayoutId id="2147485788" r:id="rId12"/>
    <p:sldLayoutId id="214748578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gia.edu.ru/" TargetMode="External"/><Relationship Id="rId7" Type="http://schemas.openxmlformats.org/officeDocument/2006/relationships/hyperlink" Target="http://&#1084;&#1080;&#1085;&#1086;&#1073;&#1088;&#1085;&#1072;&#1091;&#1082;&#1080;.&#1088;&#1092;/" TargetMode="External"/><Relationship Id="rId2" Type="http://schemas.openxmlformats.org/officeDocument/2006/relationships/hyperlink" Target="http://ege.edu.ru/" TargetMode="External"/><Relationship Id="rId1" Type="http://schemas.openxmlformats.org/officeDocument/2006/relationships/slideLayout" Target="../slideLayouts/slideLayout20.xml"/><Relationship Id="rId6" Type="http://schemas.openxmlformats.org/officeDocument/2006/relationships/hyperlink" Target="http://www.rustest.ru/" TargetMode="External"/><Relationship Id="rId5" Type="http://schemas.openxmlformats.org/officeDocument/2006/relationships/hyperlink" Target="http://www.fipi.ru/" TargetMode="External"/><Relationship Id="rId4" Type="http://schemas.openxmlformats.org/officeDocument/2006/relationships/hyperlink" Target="http://www.edu.ru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2276475"/>
            <a:ext cx="7720012" cy="2786063"/>
          </a:xfrm>
        </p:spPr>
        <p:txBody>
          <a:bodyPr/>
          <a:lstStyle/>
          <a:p>
            <a:pPr algn="ctr" eaLnBrk="1" hangingPunct="1"/>
            <a:r>
              <a:rPr lang="ru-RU" altLang="ru-RU" sz="3200" b="1" i="0" smtClean="0">
                <a:solidFill>
                  <a:srgbClr val="C00000"/>
                </a:solidFill>
                <a:cs typeface="Times New Roman" pitchFamily="18" charset="0"/>
              </a:rPr>
              <a:t>Об обеспечении и проведении     государственной итоговой аттестации выпускников 9-ых классов</a:t>
            </a:r>
            <a:br>
              <a:rPr lang="ru-RU" altLang="ru-RU" sz="3200" b="1" i="0" smtClean="0">
                <a:solidFill>
                  <a:srgbClr val="C00000"/>
                </a:solidFill>
                <a:cs typeface="Times New Roman" pitchFamily="18" charset="0"/>
              </a:rPr>
            </a:br>
            <a:r>
              <a:rPr lang="ru-RU" altLang="ru-RU" sz="3200" b="1" i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endParaRPr lang="ru-RU" altLang="ru-RU" sz="3200" i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pic>
        <p:nvPicPr>
          <p:cNvPr id="6147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363788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Рисунок 3" descr="logo_gia 4"/>
          <p:cNvPicPr>
            <a:picLocks noChangeAspect="1" noChangeArrowheads="1"/>
          </p:cNvPicPr>
          <p:nvPr/>
        </p:nvPicPr>
        <p:blipFill>
          <a:blip r:embed="rId3">
            <a:lum bright="-20000" contrast="20000"/>
          </a:blip>
          <a:srcRect/>
          <a:stretch>
            <a:fillRect/>
          </a:stretch>
        </p:blipFill>
        <p:spPr bwMode="auto">
          <a:xfrm>
            <a:off x="611188" y="5949950"/>
            <a:ext cx="13033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3"/>
          <p:cNvSpPr>
            <a:spLocks noChangeArrowheads="1"/>
          </p:cNvSpPr>
          <p:nvPr/>
        </p:nvSpPr>
        <p:spPr bwMode="auto">
          <a:xfrm>
            <a:off x="539750" y="1268413"/>
            <a:ext cx="8064500" cy="349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endParaRPr lang="ru-RU" altLang="ru-RU"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altLang="ru-RU">
                <a:cs typeface="Times New Roman" pitchFamily="18" charset="0"/>
              </a:rPr>
              <a:t>Заявление с перечнем выбранных учебных предметов и согласие на обработку персональных данных (обязательное условие)</a:t>
            </a:r>
            <a:r>
              <a:rPr lang="ru-RU" altLang="ru-RU" sz="2000">
                <a:cs typeface="Times New Roman" pitchFamily="18" charset="0"/>
              </a:rPr>
              <a:t> </a:t>
            </a:r>
            <a:r>
              <a:rPr lang="ru-RU" altLang="ru-RU">
                <a:cs typeface="Times New Roman" pitchFamily="18" charset="0"/>
              </a:rPr>
              <a:t>подается в</a:t>
            </a:r>
            <a:r>
              <a:rPr lang="ru-RU" altLang="ru-RU" sz="2000">
                <a:cs typeface="Times New Roman" pitchFamily="18" charset="0"/>
              </a:rPr>
              <a:t> </a:t>
            </a:r>
            <a:r>
              <a:rPr lang="ru-RU" altLang="ru-RU">
                <a:cs typeface="Times New Roman" pitchFamily="18" charset="0"/>
              </a:rPr>
              <a:t>образовательную организацию</a:t>
            </a:r>
          </a:p>
          <a:p>
            <a:pPr algn="ctr">
              <a:lnSpc>
                <a:spcPct val="115000"/>
              </a:lnSpc>
            </a:pPr>
            <a:r>
              <a:rPr lang="ru-RU" altLang="ru-RU" b="1">
                <a:solidFill>
                  <a:srgbClr val="FF0000"/>
                </a:solidFill>
                <a:cs typeface="Times New Roman" pitchFamily="18" charset="0"/>
              </a:rPr>
              <a:t>до 1 февраля текущего учебного года.</a:t>
            </a:r>
            <a:endParaRPr lang="ru-RU" altLang="ru-RU"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altLang="ru-RU" b="1">
                <a:cs typeface="Times New Roman" pitchFamily="18" charset="0"/>
              </a:rPr>
              <a:t>Вносить изменения в перечень экзаменов, </a:t>
            </a:r>
          </a:p>
          <a:p>
            <a:pPr algn="ctr">
              <a:lnSpc>
                <a:spcPct val="115000"/>
              </a:lnSpc>
            </a:pPr>
            <a:r>
              <a:rPr lang="ru-RU" altLang="ru-RU" b="1">
                <a:cs typeface="Times New Roman" pitchFamily="18" charset="0"/>
              </a:rPr>
              <a:t>менять паспортные данные можно только </a:t>
            </a:r>
          </a:p>
          <a:p>
            <a:pPr algn="ctr">
              <a:lnSpc>
                <a:spcPct val="115000"/>
              </a:lnSpc>
            </a:pPr>
            <a:r>
              <a:rPr lang="ru-RU" altLang="ru-RU" b="1">
                <a:solidFill>
                  <a:srgbClr val="FF0000"/>
                </a:solidFill>
                <a:cs typeface="Times New Roman" pitchFamily="18" charset="0"/>
              </a:rPr>
              <a:t>до 1 марта текущего учебного года.</a:t>
            </a:r>
            <a:r>
              <a:rPr lang="ru-RU" altLang="ru-RU">
                <a:cs typeface="Times New Roman" pitchFamily="18" charset="0"/>
              </a:rPr>
              <a:t> </a:t>
            </a:r>
            <a:endParaRPr lang="ru-RU" altLang="ru-RU" sz="2000"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350" y="217488"/>
            <a:ext cx="7200900" cy="6588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15000"/>
              </a:lnSpc>
              <a:defRPr/>
            </a:pPr>
            <a:r>
              <a:rPr lang="ru-RU" altLang="ru-RU" sz="3200" b="1" smtClean="0">
                <a:solidFill>
                  <a:srgbClr val="000099"/>
                </a:solidFill>
                <a:cs typeface="Simplified Arabic" pitchFamily="18" charset="-78"/>
              </a:rPr>
              <a:t>Подача заявления на участие в ГИА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195263" y="1268413"/>
            <a:ext cx="8416925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ctr">
              <a:lnSpc>
                <a:spcPct val="115000"/>
              </a:lnSpc>
            </a:pPr>
            <a:r>
              <a:rPr lang="ru-RU" altLang="ru-RU">
                <a:cs typeface="Times New Roman" pitchFamily="18" charset="0"/>
              </a:rPr>
              <a:t>Изменить (дополнить) перечень указанных в заявлении экзаменов </a:t>
            </a:r>
            <a:r>
              <a:rPr lang="ru-RU" altLang="ru-RU" b="1">
                <a:solidFill>
                  <a:srgbClr val="FF0000"/>
                </a:solidFill>
                <a:cs typeface="Times New Roman" pitchFamily="18" charset="0"/>
              </a:rPr>
              <a:t>после 1 марта </a:t>
            </a:r>
            <a:r>
              <a:rPr lang="ru-RU" altLang="ru-RU">
                <a:solidFill>
                  <a:srgbClr val="000000"/>
                </a:solidFill>
                <a:cs typeface="Times New Roman" pitchFamily="18" charset="0"/>
              </a:rPr>
              <a:t>можно </a:t>
            </a:r>
            <a:r>
              <a:rPr lang="ru-RU" altLang="ru-RU" b="1">
                <a:cs typeface="Times New Roman" pitchFamily="18" charset="0"/>
              </a:rPr>
              <a:t>только при наличии уважительных причин</a:t>
            </a:r>
            <a:r>
              <a:rPr lang="ru-RU" altLang="ru-RU">
                <a:cs typeface="Times New Roman" pitchFamily="18" charset="0"/>
              </a:rPr>
              <a:t> (болезни или иных обстоятельств, подтвержденных документально). </a:t>
            </a:r>
          </a:p>
          <a:p>
            <a:pPr indent="449263" algn="ctr">
              <a:lnSpc>
                <a:spcPct val="115000"/>
              </a:lnSpc>
            </a:pPr>
            <a:r>
              <a:rPr lang="ru-RU" altLang="ru-RU">
                <a:cs typeface="Times New Roman" pitchFamily="18" charset="0"/>
              </a:rPr>
              <a:t>В этом случае обучающиеся подают заявление в </a:t>
            </a:r>
            <a:r>
              <a:rPr lang="ru-RU" altLang="ru-RU" b="1">
                <a:cs typeface="Times New Roman" pitchFamily="18" charset="0"/>
              </a:rPr>
              <a:t>ГЭК</a:t>
            </a:r>
            <a:r>
              <a:rPr lang="ru-RU" altLang="ru-RU">
                <a:cs typeface="Times New Roman" pitchFamily="18" charset="0"/>
              </a:rPr>
              <a:t> с указанием измененного перечня учебных предметов, по которым он планирует пройти ГИА, и причины изменения заявленного ранее перечня. </a:t>
            </a:r>
          </a:p>
          <a:p>
            <a:pPr indent="449263" algn="ctr">
              <a:lnSpc>
                <a:spcPct val="115000"/>
              </a:lnSpc>
            </a:pPr>
            <a:r>
              <a:rPr lang="ru-RU" altLang="ru-RU">
                <a:cs typeface="Times New Roman" pitchFamily="18" charset="0"/>
              </a:rPr>
              <a:t>Указанное заявление подается </a:t>
            </a:r>
          </a:p>
          <a:p>
            <a:pPr indent="449263" algn="ctr">
              <a:lnSpc>
                <a:spcPct val="115000"/>
              </a:lnSpc>
            </a:pPr>
            <a:r>
              <a:rPr lang="ru-RU" altLang="ru-RU" b="1">
                <a:cs typeface="Times New Roman" pitchFamily="18" charset="0"/>
              </a:rPr>
              <a:t>не позднее чем за две недели до начала соответствующих экзаменов</a:t>
            </a:r>
            <a:r>
              <a:rPr lang="ru-RU" altLang="ru-RU">
                <a:cs typeface="Times New Roman" pitchFamily="18" charset="0"/>
              </a:rPr>
              <a:t>. </a:t>
            </a:r>
            <a:endParaRPr lang="ru-RU" altLang="ru-RU" sz="20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428625"/>
            <a:ext cx="8686800" cy="6313488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000" smtClean="0">
                <a:cs typeface="Tahoma" pitchFamily="34" charset="0"/>
              </a:rPr>
              <a:t>   </a:t>
            </a:r>
          </a:p>
          <a:p>
            <a:pPr>
              <a:buFontTx/>
              <a:buNone/>
            </a:pPr>
            <a:endParaRPr lang="ru-RU" altLang="ru-RU" sz="2000" b="1" smtClean="0">
              <a:solidFill>
                <a:srgbClr val="FF0000"/>
              </a:solidFill>
              <a:cs typeface="Tahoma" pitchFamily="34" charset="0"/>
            </a:endParaRPr>
          </a:p>
          <a:p>
            <a:pPr algn="ctr">
              <a:buFontTx/>
              <a:buNone/>
            </a:pPr>
            <a:r>
              <a:rPr lang="ru-RU" altLang="ru-RU" sz="4000" smtClean="0">
                <a:cs typeface="Tahoma" pitchFamily="34" charset="0"/>
              </a:rPr>
              <a:t>В день проведения экзамена выпускник </a:t>
            </a:r>
            <a:r>
              <a:rPr lang="ru-RU" altLang="ru-RU" sz="4000" b="1" smtClean="0">
                <a:cs typeface="Tahoma" pitchFamily="34" charset="0"/>
              </a:rPr>
              <a:t>должен</a:t>
            </a:r>
            <a:r>
              <a:rPr lang="ru-RU" altLang="ru-RU" sz="4000" smtClean="0">
                <a:cs typeface="Tahoma" pitchFamily="34" charset="0"/>
              </a:rPr>
              <a:t> иметь при себе:</a:t>
            </a:r>
          </a:p>
          <a:p>
            <a:pPr algn="ctr"/>
            <a:r>
              <a:rPr lang="ru-RU" altLang="ru-RU" sz="3600" b="1" smtClean="0">
                <a:solidFill>
                  <a:srgbClr val="FF0000"/>
                </a:solidFill>
                <a:cs typeface="Tahoma" pitchFamily="34" charset="0"/>
              </a:rPr>
              <a:t>паспорт</a:t>
            </a:r>
            <a:r>
              <a:rPr lang="ru-RU" altLang="ru-RU" sz="3600" smtClean="0">
                <a:solidFill>
                  <a:srgbClr val="FF0000"/>
                </a:solidFill>
                <a:cs typeface="Tahoma" pitchFamily="34" charset="0"/>
              </a:rPr>
              <a:t>;</a:t>
            </a:r>
          </a:p>
          <a:p>
            <a:pPr algn="ctr"/>
            <a:r>
              <a:rPr lang="ru-RU" altLang="ru-RU" sz="3600" b="1" smtClean="0">
                <a:solidFill>
                  <a:srgbClr val="FF0000"/>
                </a:solidFill>
                <a:cs typeface="Tahoma" pitchFamily="34" charset="0"/>
              </a:rPr>
              <a:t>гелевую ручку с черными чернилами</a:t>
            </a:r>
            <a:r>
              <a:rPr lang="ru-RU" altLang="ru-RU" sz="3600" smtClean="0">
                <a:solidFill>
                  <a:srgbClr val="FF0000"/>
                </a:solidFill>
                <a:cs typeface="Tahoma" pitchFamily="34" charset="0"/>
              </a:rPr>
              <a:t>.</a:t>
            </a:r>
          </a:p>
          <a:p>
            <a:pPr algn="ctr">
              <a:buFontTx/>
              <a:buNone/>
            </a:pPr>
            <a:r>
              <a:rPr lang="ru-RU" altLang="ru-RU" sz="3600" b="1" smtClean="0">
                <a:solidFill>
                  <a:srgbClr val="FF0000"/>
                </a:solidFill>
                <a:cs typeface="Tahoma" pitchFamily="34" charset="0"/>
              </a:rPr>
              <a:t>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313" y="214313"/>
            <a:ext cx="6697662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b="1" smtClean="0">
                <a:solidFill>
                  <a:srgbClr val="000099"/>
                </a:solidFill>
                <a:latin typeface="Times New Roman" pitchFamily="18" charset="0"/>
                <a:cs typeface="Simplified Arabic" pitchFamily="18" charset="-78"/>
              </a:rPr>
              <a:t>Организация ГИА</a:t>
            </a:r>
          </a:p>
        </p:txBody>
      </p:sp>
      <p:pic>
        <p:nvPicPr>
          <p:cNvPr id="17412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350" y="217488"/>
            <a:ext cx="6697663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b="1" smtClean="0">
                <a:solidFill>
                  <a:srgbClr val="000099"/>
                </a:solidFill>
                <a:latin typeface="Times New Roman" pitchFamily="18" charset="0"/>
                <a:cs typeface="Simplified Arabic" pitchFamily="18" charset="-78"/>
              </a:rPr>
              <a:t>СРОКИ  ГИА</a:t>
            </a:r>
          </a:p>
        </p:txBody>
      </p:sp>
      <p:sp>
        <p:nvSpPr>
          <p:cNvPr id="18435" name="Содержимое 3"/>
          <p:cNvSpPr txBox="1">
            <a:spLocks/>
          </p:cNvSpPr>
          <p:nvPr/>
        </p:nvSpPr>
        <p:spPr bwMode="auto">
          <a:xfrm>
            <a:off x="323850" y="1428750"/>
            <a:ext cx="8534400" cy="524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</a:pPr>
            <a:endParaRPr lang="ru-RU" altLang="ru-RU" sz="2000" b="1"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</a:pPr>
            <a:endParaRPr lang="ru-RU" altLang="ru-RU" sz="2000" b="1"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ru-RU" altLang="ru-RU" sz="2000" b="1">
              <a:latin typeface="Tahoma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ru-RU" altLang="ru-RU" sz="2000" b="1">
                <a:solidFill>
                  <a:srgbClr val="000000"/>
                </a:solidFill>
                <a:latin typeface="Tahoma" pitchFamily="34" charset="0"/>
              </a:rPr>
              <a:t>Досрочный период (+резервные дни)– </a:t>
            </a:r>
            <a:r>
              <a:rPr lang="ru-RU" altLang="ru-RU" sz="2000" b="1">
                <a:solidFill>
                  <a:srgbClr val="FF0000"/>
                </a:solidFill>
                <a:latin typeface="Tahoma" pitchFamily="34" charset="0"/>
              </a:rPr>
              <a:t>апрель – май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ru-RU" altLang="ru-RU" sz="2000" b="1">
              <a:latin typeface="Tahoma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ru-RU" altLang="ru-RU" sz="2000" b="1">
                <a:latin typeface="Tahoma" pitchFamily="34" charset="0"/>
              </a:rPr>
              <a:t>Основной период (+резервные дни) – </a:t>
            </a:r>
            <a:r>
              <a:rPr lang="ru-RU" altLang="ru-RU" sz="2000" b="1">
                <a:solidFill>
                  <a:srgbClr val="FF0000"/>
                </a:solidFill>
                <a:latin typeface="Tahoma" pitchFamily="34" charset="0"/>
              </a:rPr>
              <a:t>май – июнь</a:t>
            </a:r>
          </a:p>
          <a:p>
            <a:pPr marL="342900" indent="-342900" algn="ctr" eaLnBrk="0" hangingPunct="0">
              <a:spcBef>
                <a:spcPct val="20000"/>
              </a:spcBef>
            </a:pPr>
            <a:endParaRPr lang="ru-RU" altLang="ru-RU" sz="2000" b="1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ru-RU" altLang="ru-RU" sz="2000" b="1">
                <a:latin typeface="Tahoma" pitchFamily="34" charset="0"/>
              </a:rPr>
              <a:t>Дополнительный период – </a:t>
            </a:r>
            <a:r>
              <a:rPr lang="ru-RU" altLang="ru-RU" sz="2000" b="1">
                <a:solidFill>
                  <a:srgbClr val="FF0000"/>
                </a:solidFill>
                <a:latin typeface="Tahoma" pitchFamily="34" charset="0"/>
              </a:rPr>
              <a:t>сентябрь</a:t>
            </a:r>
          </a:p>
          <a:p>
            <a:pPr marL="342900" indent="-342900" algn="ctr" eaLnBrk="0" hangingPunct="0">
              <a:spcBef>
                <a:spcPct val="20000"/>
              </a:spcBef>
              <a:buFontTx/>
              <a:buBlip>
                <a:blip r:embed="rId2"/>
              </a:buBlip>
            </a:pPr>
            <a:endParaRPr lang="ru-RU" altLang="ru-RU" sz="2000" b="1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ru-RU" altLang="ru-RU" sz="2000" b="1">
                <a:solidFill>
                  <a:srgbClr val="FF0000"/>
                </a:solidFill>
                <a:latin typeface="Tahoma" pitchFamily="34" charset="0"/>
              </a:rPr>
              <a:t>Расписание ОГЭ, ГВЭ:</a:t>
            </a:r>
            <a:endParaRPr lang="en-US" altLang="ru-RU" sz="2000" b="1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ru-RU" sz="2000" b="1">
                <a:solidFill>
                  <a:srgbClr val="0000FF"/>
                </a:solidFill>
                <a:latin typeface="Tahoma" pitchFamily="34" charset="0"/>
              </a:rPr>
              <a:t>gia.edu.ru</a:t>
            </a:r>
            <a:endParaRPr lang="ru-RU" altLang="ru-RU" sz="2000" b="1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ru-RU" altLang="ru-RU" sz="2000" b="1">
              <a:latin typeface="Tahoma" pitchFamily="34" charset="0"/>
            </a:endParaRPr>
          </a:p>
        </p:txBody>
      </p:sp>
      <p:pic>
        <p:nvPicPr>
          <p:cNvPr id="18436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088" y="188913"/>
            <a:ext cx="8137525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b="1" smtClean="0">
                <a:solidFill>
                  <a:srgbClr val="000099"/>
                </a:solidFill>
                <a:latin typeface="Times New Roman" pitchFamily="18" charset="0"/>
                <a:cs typeface="Simplified Arabic" pitchFamily="18" charset="-78"/>
              </a:rPr>
              <a:t>Проект расписания ОГЭ досрочный этап</a:t>
            </a:r>
          </a:p>
        </p:txBody>
      </p:sp>
      <p:sp>
        <p:nvSpPr>
          <p:cNvPr id="19459" name="Прямоугольник 3"/>
          <p:cNvSpPr>
            <a:spLocks noChangeArrowheads="1"/>
          </p:cNvSpPr>
          <p:nvPr/>
        </p:nvSpPr>
        <p:spPr bwMode="auto">
          <a:xfrm>
            <a:off x="611188" y="1844675"/>
            <a:ext cx="7777162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altLang="ru-RU" b="1"/>
              <a:t>21 апреля (вторник) </a:t>
            </a:r>
            <a:r>
              <a:rPr lang="ru-RU" altLang="ru-RU"/>
              <a:t>- математика;</a:t>
            </a:r>
          </a:p>
          <a:p>
            <a:pPr>
              <a:lnSpc>
                <a:spcPct val="150000"/>
              </a:lnSpc>
            </a:pPr>
            <a:r>
              <a:rPr lang="ru-RU" altLang="ru-RU" b="1"/>
              <a:t>24 апреля (пятница)</a:t>
            </a:r>
            <a:r>
              <a:rPr lang="ru-RU" altLang="ru-RU"/>
              <a:t> - русский язык;</a:t>
            </a:r>
          </a:p>
          <a:p>
            <a:pPr>
              <a:lnSpc>
                <a:spcPct val="150000"/>
              </a:lnSpc>
            </a:pPr>
            <a:r>
              <a:rPr lang="ru-RU" altLang="ru-RU" b="1"/>
              <a:t>27 апреля (понедельник) </a:t>
            </a:r>
            <a:r>
              <a:rPr lang="ru-RU" altLang="ru-RU"/>
              <a:t>- информатика ИКТ, обществознание, химия, литература;</a:t>
            </a:r>
          </a:p>
          <a:p>
            <a:pPr>
              <a:lnSpc>
                <a:spcPct val="150000"/>
              </a:lnSpc>
            </a:pPr>
            <a:r>
              <a:rPr lang="ru-RU" altLang="ru-RU" b="1"/>
              <a:t>6 мая (среда) </a:t>
            </a:r>
            <a:r>
              <a:rPr lang="ru-RU" altLang="ru-RU"/>
              <a:t>- история, биология, физика, география, иностранные языки;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3"/>
          <p:cNvSpPr>
            <a:spLocks noChangeArrowheads="1"/>
          </p:cNvSpPr>
          <p:nvPr/>
        </p:nvSpPr>
        <p:spPr bwMode="auto">
          <a:xfrm>
            <a:off x="242888" y="803275"/>
            <a:ext cx="85693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altLang="ru-RU" b="1"/>
              <a:t>22 мая (пятница) </a:t>
            </a:r>
            <a:r>
              <a:rPr lang="ru-RU" altLang="ru-RU"/>
              <a:t>- иностранные языки </a:t>
            </a:r>
          </a:p>
          <a:p>
            <a:pPr>
              <a:lnSpc>
                <a:spcPct val="150000"/>
              </a:lnSpc>
            </a:pPr>
            <a:r>
              <a:rPr lang="ru-RU" altLang="ru-RU" b="1"/>
              <a:t>23 мая (суббота)</a:t>
            </a:r>
            <a:r>
              <a:rPr lang="ru-RU" altLang="ru-RU"/>
              <a:t> - иностранные языки;</a:t>
            </a:r>
          </a:p>
          <a:p>
            <a:pPr>
              <a:lnSpc>
                <a:spcPct val="150000"/>
              </a:lnSpc>
            </a:pPr>
            <a:r>
              <a:rPr lang="ru-RU" altLang="ru-RU" b="1"/>
              <a:t>26 мая (вторник) </a:t>
            </a:r>
            <a:r>
              <a:rPr lang="ru-RU" altLang="ru-RU"/>
              <a:t>- история, физика, биология, химия;</a:t>
            </a:r>
          </a:p>
          <a:p>
            <a:pPr>
              <a:lnSpc>
                <a:spcPct val="150000"/>
              </a:lnSpc>
            </a:pPr>
            <a:r>
              <a:rPr lang="ru-RU" altLang="ru-RU" b="1"/>
              <a:t>29 мая (пятница)</a:t>
            </a:r>
            <a:r>
              <a:rPr lang="ru-RU" altLang="ru-RU"/>
              <a:t> - обществознание, информатика ИКТ, география, химия;</a:t>
            </a:r>
          </a:p>
          <a:p>
            <a:pPr>
              <a:lnSpc>
                <a:spcPct val="150000"/>
              </a:lnSpc>
            </a:pPr>
            <a:r>
              <a:rPr lang="ru-RU" altLang="ru-RU" b="1"/>
              <a:t>30 мая (суббота) </a:t>
            </a:r>
            <a:r>
              <a:rPr lang="ru-RU" altLang="ru-RU"/>
              <a:t>- обществознание;</a:t>
            </a:r>
          </a:p>
          <a:p>
            <a:pPr>
              <a:lnSpc>
                <a:spcPct val="150000"/>
              </a:lnSpc>
            </a:pPr>
            <a:r>
              <a:rPr lang="ru-RU" altLang="ru-RU" b="1"/>
              <a:t>2 июня (вторник) </a:t>
            </a:r>
            <a:r>
              <a:rPr lang="ru-RU" altLang="ru-RU"/>
              <a:t>- русский язык;</a:t>
            </a:r>
          </a:p>
          <a:p>
            <a:pPr>
              <a:lnSpc>
                <a:spcPct val="150000"/>
              </a:lnSpc>
            </a:pPr>
            <a:r>
              <a:rPr lang="ru-RU" altLang="ru-RU" b="1"/>
              <a:t>5 июня (пятница) </a:t>
            </a:r>
            <a:r>
              <a:rPr lang="ru-RU" altLang="ru-RU"/>
              <a:t>- литература, физика, информатика ИКТ, география, иностранные языки;</a:t>
            </a:r>
          </a:p>
          <a:p>
            <a:pPr>
              <a:lnSpc>
                <a:spcPct val="150000"/>
              </a:lnSpc>
            </a:pPr>
            <a:r>
              <a:rPr lang="ru-RU" altLang="ru-RU" b="1"/>
              <a:t>9 июня (вторник</a:t>
            </a:r>
            <a:r>
              <a:rPr lang="ru-RU" altLang="ru-RU"/>
              <a:t>) - математика;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088" y="188913"/>
            <a:ext cx="8137525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b="1" smtClean="0">
                <a:solidFill>
                  <a:srgbClr val="000099"/>
                </a:solidFill>
                <a:latin typeface="Times New Roman" pitchFamily="18" charset="0"/>
                <a:cs typeface="Simplified Arabic" pitchFamily="18" charset="-78"/>
              </a:rPr>
              <a:t>Проект расписания ОГЭ основной этап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258763" y="836613"/>
            <a:ext cx="8640762" cy="568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>
              <a:lnSpc>
                <a:spcPct val="115000"/>
              </a:lnSpc>
            </a:pPr>
            <a:r>
              <a:rPr lang="ru-RU" altLang="ru-RU" sz="2000" b="1" u="sng">
                <a:solidFill>
                  <a:srgbClr val="000099"/>
                </a:solidFill>
                <a:cs typeface="Simplified Arabic" pitchFamily="18" charset="-78"/>
              </a:rPr>
              <a:t>Резервные дни (досрочного и основного этапов) </a:t>
            </a:r>
            <a:r>
              <a:rPr lang="ru-RU" altLang="ru-RU" sz="2000" b="1">
                <a:solidFill>
                  <a:srgbClr val="000099"/>
                </a:solidFill>
                <a:cs typeface="Simplified Arabic" pitchFamily="18" charset="-78"/>
              </a:rPr>
              <a:t>предназначены для повторной сдачи ОГЭ для участников, которые:</a:t>
            </a:r>
          </a:p>
          <a:p>
            <a:pPr indent="449263" algn="just">
              <a:lnSpc>
                <a:spcPct val="115000"/>
              </a:lnSpc>
              <a:buFontTx/>
              <a:buChar char="•"/>
            </a:pPr>
            <a:r>
              <a:rPr lang="ru-RU" altLang="ru-RU">
                <a:cs typeface="Times New Roman" pitchFamily="18" charset="0"/>
              </a:rPr>
              <a:t>получили на ГИА неудовлетворительный результат по одному или по двум предметам из четырех; </a:t>
            </a:r>
          </a:p>
          <a:p>
            <a:pPr indent="449263" algn="just">
              <a:lnSpc>
                <a:spcPct val="115000"/>
              </a:lnSpc>
              <a:buFontTx/>
              <a:buChar char="•"/>
            </a:pPr>
            <a:r>
              <a:rPr lang="ru-RU" altLang="ru-RU">
                <a:cs typeface="Times New Roman" pitchFamily="18" charset="0"/>
              </a:rPr>
              <a:t>не явились на экзамены по уважительным причинам (болезнь или иные обстоятельства, подтвержденные документально);</a:t>
            </a:r>
            <a:endParaRPr lang="ru-RU" altLang="ru-RU" sz="2000">
              <a:cs typeface="Times New Roman" pitchFamily="18" charset="0"/>
            </a:endParaRPr>
          </a:p>
          <a:p>
            <a:pPr indent="449263" algn="just">
              <a:lnSpc>
                <a:spcPct val="115000"/>
              </a:lnSpc>
              <a:buFontTx/>
              <a:buChar char="•"/>
            </a:pPr>
            <a:r>
              <a:rPr lang="ru-RU" altLang="ru-RU">
                <a:cs typeface="Times New Roman" pitchFamily="18" charset="0"/>
              </a:rPr>
              <a:t>не завершили выполнение экзаменационной работы по уважительным причинам (болезнь или иные обстоятельства, подтвержденные документально);</a:t>
            </a:r>
            <a:endParaRPr lang="ru-RU" altLang="ru-RU" sz="2000">
              <a:cs typeface="Times New Roman" pitchFamily="18" charset="0"/>
            </a:endParaRPr>
          </a:p>
          <a:p>
            <a:pPr indent="449263" algn="just">
              <a:lnSpc>
                <a:spcPct val="115000"/>
              </a:lnSpc>
              <a:buFontTx/>
              <a:buChar char="•"/>
            </a:pPr>
            <a:r>
              <a:rPr lang="ru-RU" altLang="ru-RU">
                <a:cs typeface="Times New Roman" pitchFamily="18" charset="0"/>
              </a:rPr>
              <a:t>подали апелляцию о нарушении установленного порядка проведения ОГЭ и она была удовлетворена;</a:t>
            </a:r>
          </a:p>
          <a:p>
            <a:pPr indent="449263" algn="just">
              <a:lnSpc>
                <a:spcPct val="115000"/>
              </a:lnSpc>
              <a:buFontTx/>
              <a:buChar char="•"/>
            </a:pPr>
            <a:r>
              <a:rPr lang="ru-RU" altLang="ru-RU">
                <a:cs typeface="Times New Roman" pitchFamily="18" charset="0"/>
              </a:rPr>
              <a:t>результаты, которых были аннулированы не по их вине.</a:t>
            </a:r>
            <a:endParaRPr lang="ru-RU" altLang="ru-RU" sz="20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88" y="214313"/>
            <a:ext cx="6697662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00099"/>
                </a:solidFill>
                <a:latin typeface="+mj-lt"/>
                <a:cs typeface="Simplified Arabic" pitchFamily="18" charset="-78"/>
              </a:rPr>
              <a:t>Результаты  ГИА - 9 </a:t>
            </a:r>
          </a:p>
        </p:txBody>
      </p:sp>
      <p:sp>
        <p:nvSpPr>
          <p:cNvPr id="22531" name="Содержимое 2"/>
          <p:cNvSpPr txBox="1">
            <a:spLocks/>
          </p:cNvSpPr>
          <p:nvPr/>
        </p:nvSpPr>
        <p:spPr bwMode="auto">
          <a:xfrm>
            <a:off x="571500" y="1071563"/>
            <a:ext cx="8472488" cy="471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ru-RU" altLang="ru-RU" sz="2000">
                <a:latin typeface="Tahoma" pitchFamily="34" charset="0"/>
                <a:cs typeface="Tahoma" pitchFamily="34" charset="0"/>
              </a:rPr>
              <a:t>   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ru-RU" altLang="ru-RU" sz="2000" b="1">
                <a:latin typeface="Tahoma" pitchFamily="34" charset="0"/>
                <a:cs typeface="Tahoma" pitchFamily="34" charset="0"/>
              </a:rPr>
              <a:t>Результаты ГИА-9 признаются удовлетворительными</a:t>
            </a:r>
            <a:r>
              <a:rPr lang="ru-RU" altLang="ru-RU" sz="2000">
                <a:latin typeface="Tahoma" pitchFamily="34" charset="0"/>
                <a:cs typeface="Tahoma" pitchFamily="34" charset="0"/>
              </a:rPr>
              <a:t>, 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ru-RU" altLang="ru-RU" sz="2000">
                <a:latin typeface="Tahoma" pitchFamily="34" charset="0"/>
                <a:cs typeface="Tahoma" pitchFamily="34" charset="0"/>
              </a:rPr>
              <a:t>если по 4 учебным предметам выпускник набрал минимальное количество баллов, определенное регионом. </a:t>
            </a: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</a:pPr>
            <a:endParaRPr lang="ru-RU" altLang="ru-RU" sz="2000" b="1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</a:pPr>
            <a:endParaRPr lang="ru-RU" altLang="ru-RU" sz="2000" b="1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</a:pPr>
            <a:endParaRPr lang="ru-RU" altLang="ru-RU" sz="2000" b="1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</a:pPr>
            <a:endParaRPr lang="ru-RU" altLang="ru-RU" sz="2000" b="1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</a:pPr>
            <a:endParaRPr lang="ru-RU" altLang="ru-RU" sz="2000" b="1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</a:pPr>
            <a:endParaRPr lang="ru-RU" altLang="ru-RU" sz="2000" b="1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ru-RU" altLang="ru-RU" sz="20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532" name="Содержимое 2"/>
          <p:cNvSpPr txBox="1">
            <a:spLocks/>
          </p:cNvSpPr>
          <p:nvPr/>
        </p:nvSpPr>
        <p:spPr bwMode="auto">
          <a:xfrm>
            <a:off x="571500" y="2571750"/>
            <a:ext cx="8215313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ru-RU" altLang="ru-RU" sz="2000" b="1">
                <a:solidFill>
                  <a:srgbClr val="FF0000"/>
                </a:solidFill>
                <a:latin typeface="Tahoma" pitchFamily="34" charset="0"/>
              </a:rPr>
              <a:t>Не получают </a:t>
            </a:r>
            <a:r>
              <a:rPr lang="ru-RU" altLang="ru-RU" sz="2000">
                <a:solidFill>
                  <a:srgbClr val="000000"/>
                </a:solidFill>
                <a:latin typeface="Tahoma" pitchFamily="34" charset="0"/>
              </a:rPr>
              <a:t>аттестат об основном общем образовании: </a:t>
            </a:r>
          </a:p>
          <a:p>
            <a:pPr eaLnBrk="0" hangingPunct="0">
              <a:spcBef>
                <a:spcPct val="20000"/>
              </a:spcBef>
            </a:pPr>
            <a:r>
              <a:rPr lang="ru-RU" altLang="ru-RU" sz="2000">
                <a:latin typeface="Tahoma" pitchFamily="34" charset="0"/>
              </a:rPr>
              <a:t>1.  выпускники, получившие неудовлетворительные результаты более чем по двум учебным предметам;</a:t>
            </a:r>
          </a:p>
          <a:p>
            <a:pPr eaLnBrk="0" hangingPunct="0">
              <a:spcBef>
                <a:spcPct val="20000"/>
              </a:spcBef>
            </a:pPr>
            <a:r>
              <a:rPr lang="ru-RU" altLang="ru-RU" sz="2000">
                <a:latin typeface="Tahoma" pitchFamily="34" charset="0"/>
              </a:rPr>
              <a:t>2. выпускники, получившие повторно неудовлетворительный результат по одному из учебных предметов;</a:t>
            </a:r>
          </a:p>
          <a:p>
            <a:pPr eaLnBrk="0" hangingPunct="0">
              <a:spcBef>
                <a:spcPct val="20000"/>
              </a:spcBef>
            </a:pPr>
            <a:r>
              <a:rPr lang="ru-RU" altLang="ru-RU" sz="2000">
                <a:latin typeface="Tahoma" pitchFamily="34" charset="0"/>
              </a:rPr>
              <a:t>3. выпускники, </a:t>
            </a:r>
            <a:r>
              <a:rPr lang="ru-RU" altLang="ru-RU" sz="2000">
                <a:solidFill>
                  <a:srgbClr val="000000"/>
                </a:solidFill>
                <a:latin typeface="Tahoma" pitchFamily="34" charset="0"/>
              </a:rPr>
              <a:t>не прошедшие ГИА в резервные дни. </a:t>
            </a:r>
          </a:p>
          <a:p>
            <a:pPr eaLnBrk="0" hangingPunct="0">
              <a:spcBef>
                <a:spcPct val="20000"/>
              </a:spcBef>
            </a:pPr>
            <a:endParaRPr lang="ru-RU" altLang="ru-RU" sz="2000" b="1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</a:pPr>
            <a:r>
              <a:rPr lang="ru-RU" altLang="ru-RU" sz="2000" b="1">
                <a:latin typeface="Tahoma" pitchFamily="34" charset="0"/>
              </a:rPr>
              <a:t>Указанные обучающиеся имеют право:</a:t>
            </a:r>
          </a:p>
          <a:p>
            <a:pPr algn="ctr" eaLnBrk="0" hangingPunct="0">
              <a:spcBef>
                <a:spcPct val="20000"/>
              </a:spcBef>
            </a:pPr>
            <a:r>
              <a:rPr lang="ru-RU" altLang="ru-RU" sz="2000" b="1">
                <a:solidFill>
                  <a:srgbClr val="FF0000"/>
                </a:solidFill>
                <a:latin typeface="Tahoma" pitchFamily="34" charset="0"/>
              </a:rPr>
              <a:t>пройти ГИА по соответствующим предметам в сентябрьские сроки.</a:t>
            </a:r>
          </a:p>
        </p:txBody>
      </p:sp>
      <p:pic>
        <p:nvPicPr>
          <p:cNvPr id="22533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4213" y="1125538"/>
          <a:ext cx="8208962" cy="5256212"/>
        </p:xfrm>
        <a:graphic>
          <a:graphicData uri="http://schemas.openxmlformats.org/drawingml/2006/table">
            <a:tbl>
              <a:tblPr/>
              <a:tblGrid>
                <a:gridCol w="1641792"/>
                <a:gridCol w="1641792"/>
                <a:gridCol w="1641792"/>
                <a:gridCol w="1641792"/>
                <a:gridCol w="1641792"/>
              </a:tblGrid>
              <a:tr h="39653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«2»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«3»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«4»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«5»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85"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solidFill>
                            <a:srgbClr val="FF0000"/>
                          </a:solidFill>
                          <a:effectLst/>
                        </a:rPr>
                        <a:t>Русский язык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0–14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15–22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23-28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29-33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85"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solidFill>
                            <a:srgbClr val="FF0000"/>
                          </a:solidFill>
                          <a:effectLst/>
                        </a:rPr>
                        <a:t>Математика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0–7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8–14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15–21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22–32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85"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Биология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0–12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13–24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25–35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36–45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85"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География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0–11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12–18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19–25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26–31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575"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solidFill>
                            <a:srgbClr val="FF0000"/>
                          </a:solidFill>
                          <a:effectLst/>
                        </a:rPr>
                        <a:t>Информатика и ИКТ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0–3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4–9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10–15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16–19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85"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История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0–9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10–19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20–27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28–34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85"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solidFill>
                            <a:srgbClr val="FF0000"/>
                          </a:solidFill>
                          <a:effectLst/>
                        </a:rPr>
                        <a:t>Литература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0–13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14–22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23–31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32–39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85"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Обществознание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0–13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14–22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23–29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30–35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85"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solidFill>
                            <a:srgbClr val="FF0000"/>
                          </a:solidFill>
                          <a:effectLst/>
                        </a:rPr>
                        <a:t>Физика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0–10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11–21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22–33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34–43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646"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Химия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0–9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10-20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21-30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31-40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575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Иностранный язык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0–28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29–45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46–57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58–68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634" name="Rectangle 1"/>
          <p:cNvSpPr>
            <a:spLocks noChangeArrowheads="1"/>
          </p:cNvSpPr>
          <p:nvPr/>
        </p:nvSpPr>
        <p:spPr bwMode="auto">
          <a:xfrm>
            <a:off x="1420813" y="2192338"/>
            <a:ext cx="0" cy="368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eaLnBrk="0" hangingPunct="0"/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87450" y="214313"/>
            <a:ext cx="7921625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ru-RU" sz="3200" b="1" dirty="0">
                <a:solidFill>
                  <a:srgbClr val="000099"/>
                </a:solidFill>
                <a:latin typeface="+mj-lt"/>
                <a:cs typeface="Simplified Arabic" pitchFamily="18" charset="-78"/>
              </a:rPr>
              <a:t>Шкала перевода баллов ОГЭ в 2020 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644525" y="1341438"/>
            <a:ext cx="7921625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/>
          </a:p>
          <a:p>
            <a:pPr algn="ctr">
              <a:lnSpc>
                <a:spcPct val="150000"/>
              </a:lnSpc>
            </a:pPr>
            <a:r>
              <a:rPr lang="ru-RU" altLang="ru-RU" sz="1800" b="1">
                <a:latin typeface="Cambria" pitchFamily="18" charset="0"/>
              </a:rPr>
              <a:t>Дополнительные сроки в СЕНТЯБРЕ предназначены для:</a:t>
            </a:r>
          </a:p>
          <a:p>
            <a:pPr>
              <a:lnSpc>
                <a:spcPct val="200000"/>
              </a:lnSpc>
            </a:pPr>
            <a:r>
              <a:rPr lang="ru-RU" altLang="ru-RU" sz="1800" b="1">
                <a:latin typeface="Cambria" pitchFamily="18" charset="0"/>
              </a:rPr>
              <a:t>1. не прошедших ОГЭ в основной период;</a:t>
            </a:r>
          </a:p>
          <a:p>
            <a:pPr>
              <a:lnSpc>
                <a:spcPct val="200000"/>
              </a:lnSpc>
            </a:pPr>
            <a:r>
              <a:rPr lang="ru-RU" altLang="ru-RU" sz="1800" b="1">
                <a:latin typeface="Cambria" pitchFamily="18" charset="0"/>
              </a:rPr>
              <a:t>2. получивших на ОГЭ неудовлетворительные результаты по трем учебным предметам;</a:t>
            </a:r>
          </a:p>
          <a:p>
            <a:pPr>
              <a:lnSpc>
                <a:spcPct val="200000"/>
              </a:lnSpc>
            </a:pPr>
            <a:r>
              <a:rPr lang="ru-RU" altLang="ru-RU" sz="1800" b="1">
                <a:latin typeface="Cambria" pitchFamily="18" charset="0"/>
              </a:rPr>
              <a:t>3. получившим повторно неудовлетворительный результат по одному из 4 учебных предметов.</a:t>
            </a:r>
          </a:p>
          <a:p>
            <a:pPr algn="just"/>
            <a:endParaRPr lang="ru-RU" altLang="ru-RU" sz="1600" b="1">
              <a:solidFill>
                <a:srgbClr val="2E3192"/>
              </a:solidFill>
              <a:latin typeface="Cambria" pitchFamily="18" charset="0"/>
            </a:endParaRPr>
          </a:p>
          <a:p>
            <a:pPr algn="just"/>
            <a:endParaRPr lang="ru-RU" altLang="ru-RU" sz="1600" b="1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00213" y="188913"/>
            <a:ext cx="6697662" cy="10763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200" b="1" smtClean="0">
                <a:solidFill>
                  <a:srgbClr val="2E3192"/>
                </a:solidFill>
                <a:latin typeface="Cambria" pitchFamily="18" charset="0"/>
              </a:rPr>
              <a:t>Дополнительные сроки СЕНТЯБРЬ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722313" y="1071563"/>
            <a:ext cx="7772400" cy="928687"/>
          </a:xfrm>
        </p:spPr>
        <p:txBody>
          <a:bodyPr/>
          <a:lstStyle/>
          <a:p>
            <a:pPr algn="ctr"/>
            <a:r>
              <a:rPr lang="ru-RU" altLang="ru-RU" sz="3200" i="0" cap="none" smtClean="0"/>
              <a:t>НОРМАТИВНЫЕ ДОКУМЕНТЫ</a:t>
            </a: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>
          <a:xfrm>
            <a:off x="642938" y="1928813"/>
            <a:ext cx="7772400" cy="2868612"/>
          </a:xfrm>
        </p:spPr>
        <p:txBody>
          <a:bodyPr/>
          <a:lstStyle/>
          <a:p>
            <a:endParaRPr lang="ru-RU" altLang="ru-RU" sz="1800" b="1" smtClean="0"/>
          </a:p>
          <a:p>
            <a:pPr>
              <a:buFont typeface="Wingdings" pitchFamily="2" charset="2"/>
              <a:buChar char="q"/>
            </a:pPr>
            <a:endParaRPr lang="ru-RU" altLang="ru-RU" sz="1800" b="1" smtClean="0"/>
          </a:p>
          <a:p>
            <a:pPr>
              <a:buClr>
                <a:srgbClr val="994D00"/>
              </a:buClr>
              <a:buFont typeface="Wingdings" pitchFamily="2" charset="2"/>
              <a:buChar char="q"/>
            </a:pPr>
            <a:r>
              <a:rPr lang="ru-RU" altLang="ru-RU" sz="1800" smtClean="0"/>
              <a:t> Ст. 59, ч. 9 ст. 47, ч. 1-4 ст. 70 </a:t>
            </a:r>
          </a:p>
          <a:p>
            <a:pPr>
              <a:buClr>
                <a:srgbClr val="994D00"/>
              </a:buClr>
            </a:pPr>
            <a:r>
              <a:rPr lang="ru-RU" altLang="ru-RU" sz="1800" smtClean="0"/>
              <a:t>Федерального закона «Об образовании в Российской Федерации»</a:t>
            </a:r>
            <a:r>
              <a:rPr lang="ru-RU" altLang="ru-RU" sz="1800" b="1" smtClean="0"/>
              <a:t> </a:t>
            </a:r>
          </a:p>
          <a:p>
            <a:pPr>
              <a:buClr>
                <a:srgbClr val="994D00"/>
              </a:buClr>
            </a:pPr>
            <a:r>
              <a:rPr lang="ru-RU" altLang="ru-RU" sz="1800" smtClean="0"/>
              <a:t>от 29.12.2012   </a:t>
            </a:r>
            <a:r>
              <a:rPr lang="ru-RU" altLang="ru-RU" sz="1800" b="1" smtClean="0"/>
              <a:t>№ 273-ФЗ ;</a:t>
            </a:r>
          </a:p>
          <a:p>
            <a:pPr>
              <a:buClr>
                <a:srgbClr val="994D00"/>
              </a:buClr>
            </a:pPr>
            <a:endParaRPr lang="ru-RU" altLang="ru-RU" sz="1800" b="1" smtClean="0"/>
          </a:p>
          <a:p>
            <a:pPr>
              <a:buClr>
                <a:srgbClr val="994D00"/>
              </a:buClr>
            </a:pPr>
            <a:endParaRPr lang="ru-RU" altLang="ru-RU" sz="1800" b="1" smtClean="0"/>
          </a:p>
          <a:p>
            <a:pPr>
              <a:buClr>
                <a:srgbClr val="994D00"/>
              </a:buClr>
              <a:buFont typeface="Wingdings" pitchFamily="2" charset="2"/>
              <a:buChar char="q"/>
            </a:pPr>
            <a:r>
              <a:rPr lang="ru-RU" altLang="ru-RU" sz="1800" smtClean="0"/>
              <a:t> Приказ Минобрнауки РФ «Об утверждении порядка проведения ГИА по образовательным программам основного общего образования» от 25.12.2013</a:t>
            </a:r>
            <a:r>
              <a:rPr lang="ru-RU" altLang="ru-RU" sz="1800" b="1" smtClean="0"/>
              <a:t> № 1394</a:t>
            </a:r>
          </a:p>
        </p:txBody>
      </p:sp>
      <p:pic>
        <p:nvPicPr>
          <p:cNvPr id="7172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 bwMode="auto">
          <a:xfrm>
            <a:off x="5840413" y="1484313"/>
            <a:ext cx="2143125" cy="2214562"/>
          </a:xfrm>
          <a:prstGeom prst="roundRect">
            <a:avLst/>
          </a:prstGeom>
          <a:gradFill flip="none" rotWithShape="1">
            <a:gsLst>
              <a:gs pos="0">
                <a:srgbClr val="2DC1DF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8950" y="1806575"/>
            <a:ext cx="4687888" cy="727075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ru-RU" sz="1500" b="1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 нарушение Порядка проведения ГИА</a:t>
            </a:r>
          </a:p>
          <a:p>
            <a:pPr algn="ctr"/>
            <a:r>
              <a:rPr lang="ru-RU" altLang="ru-RU" sz="1500" b="1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член ГЭК удаляет участника с экзамена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8450" y="2982913"/>
            <a:ext cx="4878388" cy="787400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ru-RU" sz="1500" b="1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 нарушение Порядка проведения ГИА, выявленное при проверке, результаты аннулируются</a:t>
            </a:r>
          </a:p>
        </p:txBody>
      </p:sp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5970588" y="1806575"/>
            <a:ext cx="19446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Без права пересдачи в текущем году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41388" y="4941888"/>
            <a:ext cx="7126287" cy="528637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ru-RU" sz="1500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 решения об утверждении, изменении или аннулировании результатов ГИА принимает председатель ГЭК единолично.</a:t>
            </a:r>
          </a:p>
        </p:txBody>
      </p:sp>
      <p:pic>
        <p:nvPicPr>
          <p:cNvPr id="25607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1285875" y="214313"/>
            <a:ext cx="7429500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b="1" smtClean="0">
                <a:solidFill>
                  <a:srgbClr val="000099"/>
                </a:solidFill>
                <a:latin typeface="Times New Roman" pitchFamily="18" charset="0"/>
                <a:cs typeface="Simplified Arabic" pitchFamily="18" charset="-78"/>
              </a:rPr>
              <a:t>Аннулирование, удаление, пересдача</a:t>
            </a:r>
          </a:p>
        </p:txBody>
      </p:sp>
      <p:sp>
        <p:nvSpPr>
          <p:cNvPr id="25609" name="Стрелка вправо 1"/>
          <p:cNvSpPr>
            <a:spLocks noChangeArrowheads="1"/>
          </p:cNvSpPr>
          <p:nvPr/>
        </p:nvSpPr>
        <p:spPr bwMode="auto">
          <a:xfrm>
            <a:off x="5176838" y="2533650"/>
            <a:ext cx="588962" cy="431800"/>
          </a:xfrm>
          <a:prstGeom prst="rightArrow">
            <a:avLst>
              <a:gd name="adj1" fmla="val 50000"/>
              <a:gd name="adj2" fmla="val 5009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 altLang="ru-RU"/>
          </a:p>
        </p:txBody>
      </p:sp>
      <p:sp>
        <p:nvSpPr>
          <p:cNvPr id="25610" name="Прямоугольник 1"/>
          <p:cNvSpPr>
            <a:spLocks noChangeArrowheads="1"/>
          </p:cNvSpPr>
          <p:nvPr/>
        </p:nvSpPr>
        <p:spPr bwMode="auto">
          <a:xfrm>
            <a:off x="369888" y="1196975"/>
            <a:ext cx="53292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FF0000"/>
                </a:solidFill>
              </a:rPr>
              <a:t>Пункт 57 Порядка проведения ГИА: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85875" y="214313"/>
            <a:ext cx="7429500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b="1" smtClean="0">
                <a:solidFill>
                  <a:srgbClr val="000099"/>
                </a:solidFill>
                <a:latin typeface="Times New Roman" pitchFamily="18" charset="0"/>
                <a:cs typeface="Simplified Arabic" pitchFamily="18" charset="-78"/>
              </a:rPr>
              <a:t>Изменения в ОГЭ 2020</a:t>
            </a:r>
          </a:p>
        </p:txBody>
      </p:sp>
      <p:sp>
        <p:nvSpPr>
          <p:cNvPr id="26627" name="Объект 3"/>
          <p:cNvSpPr>
            <a:spLocks noGrp="1"/>
          </p:cNvSpPr>
          <p:nvPr>
            <p:ph idx="1"/>
          </p:nvPr>
        </p:nvSpPr>
        <p:spPr>
          <a:xfrm>
            <a:off x="827088" y="2060575"/>
            <a:ext cx="7772400" cy="331311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4800" smtClean="0"/>
              <a:t>Все КИМы ОГЭ </a:t>
            </a:r>
          </a:p>
          <a:p>
            <a:pPr marL="0" indent="0" algn="ctr">
              <a:buFontTx/>
              <a:buNone/>
            </a:pPr>
            <a:r>
              <a:rPr lang="ru-RU" altLang="ru-RU" sz="4800" smtClean="0"/>
              <a:t>нацелены на проверку умения применять знания на практике.</a:t>
            </a:r>
          </a:p>
          <a:p>
            <a:pPr marL="0" indent="0" algn="ctr">
              <a:buFontTx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85875" y="214313"/>
            <a:ext cx="7429500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b="1" smtClean="0">
                <a:solidFill>
                  <a:srgbClr val="000099"/>
                </a:solidFill>
                <a:latin typeface="Times New Roman" pitchFamily="18" charset="0"/>
                <a:cs typeface="Simplified Arabic" pitchFamily="18" charset="-78"/>
              </a:rPr>
              <a:t>Изменения в ОГЭ 2020</a:t>
            </a:r>
          </a:p>
        </p:txBody>
      </p:sp>
      <p:sp>
        <p:nvSpPr>
          <p:cNvPr id="27651" name="Объект 3"/>
          <p:cNvSpPr>
            <a:spLocks noGrp="1"/>
          </p:cNvSpPr>
          <p:nvPr>
            <p:ph idx="1"/>
          </p:nvPr>
        </p:nvSpPr>
        <p:spPr>
          <a:xfrm>
            <a:off x="684213" y="1125538"/>
            <a:ext cx="8351837" cy="561657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ru-RU" altLang="ru-RU" sz="4400" smtClean="0"/>
              <a:t>Инструкция</a:t>
            </a:r>
          </a:p>
          <a:p>
            <a:pPr marL="0" indent="0">
              <a:buFontTx/>
              <a:buNone/>
            </a:pPr>
            <a:r>
              <a:rPr lang="ru-RU" altLang="ru-RU" sz="4400" smtClean="0"/>
              <a:t>Задание</a:t>
            </a:r>
          </a:p>
          <a:p>
            <a:pPr marL="0" indent="0">
              <a:buFontTx/>
              <a:buNone/>
            </a:pPr>
            <a:r>
              <a:rPr lang="ru-RU" altLang="ru-RU" sz="4400" smtClean="0"/>
              <a:t>Задача</a:t>
            </a:r>
          </a:p>
          <a:p>
            <a:pPr marL="0" indent="0">
              <a:buFontTx/>
              <a:buNone/>
            </a:pPr>
            <a:r>
              <a:rPr lang="ru-RU" altLang="ru-RU" sz="4400" smtClean="0"/>
              <a:t>Текст</a:t>
            </a:r>
          </a:p>
          <a:p>
            <a:pPr marL="0" indent="0">
              <a:buFontTx/>
              <a:buNone/>
            </a:pPr>
            <a:r>
              <a:rPr lang="ru-RU" altLang="ru-RU" sz="4400" smtClean="0"/>
              <a:t>Таблица</a:t>
            </a:r>
          </a:p>
          <a:p>
            <a:pPr marL="0" indent="0">
              <a:buFontTx/>
              <a:buNone/>
            </a:pPr>
            <a:r>
              <a:rPr lang="ru-RU" altLang="ru-RU" sz="4400" smtClean="0"/>
              <a:t>Контурная карта</a:t>
            </a:r>
          </a:p>
          <a:p>
            <a:pPr marL="0" indent="0" algn="ctr">
              <a:buFontTx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214313" y="1633538"/>
            <a:ext cx="9326562" cy="36941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altLang="ru-RU" sz="18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Сайт Официального информационного портала «Единого государственного </a:t>
            </a:r>
          </a:p>
          <a:p>
            <a:pPr eaLnBrk="0" hangingPunct="0"/>
            <a:r>
              <a:rPr lang="ru-RU" altLang="ru-RU" sz="18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экзамена»      </a:t>
            </a:r>
            <a:r>
              <a:rPr lang="ru-RU" altLang="ru-RU" sz="1800" b="1">
                <a:solidFill>
                  <a:srgbClr val="0000FF"/>
                </a:solidFill>
                <a:latin typeface="Tahoma" pitchFamily="34" charset="0"/>
                <a:cs typeface="Tahoma" pitchFamily="34" charset="0"/>
                <a:hlinkClick r:id="rId2"/>
              </a:rPr>
              <a:t>http://ege.edu.ru</a:t>
            </a:r>
            <a:endParaRPr lang="ru-RU" altLang="ru-RU" sz="1800">
              <a:latin typeface="Tahoma" pitchFamily="34" charset="0"/>
              <a:cs typeface="Tahoma" pitchFamily="34" charset="0"/>
            </a:endParaRPr>
          </a:p>
          <a:p>
            <a:pPr eaLnBrk="0" hangingPunct="0"/>
            <a:endParaRPr lang="ru-RU" altLang="ru-RU" sz="18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eaLnBrk="0" hangingPunct="0"/>
            <a:r>
              <a:rPr lang="ru-RU" altLang="ru-RU" sz="18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Сайт Официального информационного портала Государственной итоговой аттестации»     </a:t>
            </a:r>
            <a:r>
              <a:rPr lang="ru-RU" altLang="ru-RU" sz="1800" b="1">
                <a:solidFill>
                  <a:srgbClr val="0000FF"/>
                </a:solidFill>
                <a:latin typeface="Tahoma" pitchFamily="34" charset="0"/>
                <a:cs typeface="Tahoma" pitchFamily="34" charset="0"/>
                <a:hlinkClick r:id="rId3"/>
              </a:rPr>
              <a:t>http://gia.edu.ru</a:t>
            </a:r>
            <a:endParaRPr lang="ru-RU" altLang="ru-RU" sz="1800">
              <a:latin typeface="Tahoma" pitchFamily="34" charset="0"/>
              <a:cs typeface="Tahoma" pitchFamily="34" charset="0"/>
            </a:endParaRPr>
          </a:p>
          <a:p>
            <a:pPr eaLnBrk="0" hangingPunct="0"/>
            <a:endParaRPr lang="ru-RU" altLang="ru-RU" sz="18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eaLnBrk="0" hangingPunct="0"/>
            <a:r>
              <a:rPr lang="ru-RU" altLang="ru-RU" sz="18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Сайт федерального портала Российское Образование </a:t>
            </a:r>
            <a:r>
              <a:rPr lang="ru-RU" altLang="ru-RU" sz="1800" b="1">
                <a:solidFill>
                  <a:srgbClr val="0000FF"/>
                </a:solidFill>
                <a:latin typeface="Tahoma" pitchFamily="34" charset="0"/>
                <a:cs typeface="Tahoma" pitchFamily="34" charset="0"/>
                <a:hlinkClick r:id="rId4"/>
              </a:rPr>
              <a:t>http://www.edu.ru</a:t>
            </a:r>
            <a:endParaRPr lang="ru-RU" altLang="ru-RU" sz="1800">
              <a:latin typeface="Tahoma" pitchFamily="34" charset="0"/>
              <a:cs typeface="Tahoma" pitchFamily="34" charset="0"/>
            </a:endParaRPr>
          </a:p>
          <a:p>
            <a:pPr eaLnBrk="0" hangingPunct="0"/>
            <a:endParaRPr lang="ru-RU" altLang="ru-RU" sz="18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eaLnBrk="0" hangingPunct="0"/>
            <a:r>
              <a:rPr lang="ru-RU" altLang="ru-RU" sz="18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Сайт Федерального института педагогических измерений </a:t>
            </a:r>
            <a:r>
              <a:rPr lang="ru-RU" altLang="ru-RU" sz="1800" b="1">
                <a:solidFill>
                  <a:srgbClr val="0000FF"/>
                </a:solidFill>
                <a:latin typeface="Tahoma" pitchFamily="34" charset="0"/>
                <a:cs typeface="Tahoma" pitchFamily="34" charset="0"/>
                <a:hlinkClick r:id="rId5"/>
              </a:rPr>
              <a:t>http://www.fipi.ru</a:t>
            </a:r>
            <a:endParaRPr lang="ru-RU" altLang="ru-RU" sz="1800">
              <a:latin typeface="Tahoma" pitchFamily="34" charset="0"/>
              <a:cs typeface="Tahoma" pitchFamily="34" charset="0"/>
            </a:endParaRPr>
          </a:p>
          <a:p>
            <a:pPr eaLnBrk="0" hangingPunct="0"/>
            <a:endParaRPr lang="ru-RU" altLang="ru-RU" sz="18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eaLnBrk="0" hangingPunct="0"/>
            <a:r>
              <a:rPr lang="ru-RU" altLang="ru-RU" sz="18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Сайт ФГБУ «Федеральный центр тестирования» </a:t>
            </a:r>
            <a:r>
              <a:rPr lang="ru-RU" altLang="ru-RU" sz="1800" b="1">
                <a:solidFill>
                  <a:srgbClr val="0000FF"/>
                </a:solidFill>
                <a:latin typeface="Tahoma" pitchFamily="34" charset="0"/>
                <a:cs typeface="Tahoma" pitchFamily="34" charset="0"/>
                <a:hlinkClick r:id="rId6"/>
              </a:rPr>
              <a:t>http://www.rustest.ru</a:t>
            </a:r>
            <a:endParaRPr lang="ru-RU" altLang="ru-RU" sz="1800">
              <a:latin typeface="Tahoma" pitchFamily="34" charset="0"/>
              <a:cs typeface="Tahoma" pitchFamily="34" charset="0"/>
            </a:endParaRPr>
          </a:p>
          <a:p>
            <a:pPr eaLnBrk="0" hangingPunct="0"/>
            <a:endParaRPr lang="ru-RU" altLang="ru-RU" sz="18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eaLnBrk="0" hangingPunct="0"/>
            <a:r>
              <a:rPr lang="ru-RU" altLang="ru-RU" sz="18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Сайт Министерства образования и науки РФ </a:t>
            </a:r>
            <a:r>
              <a:rPr lang="ru-RU" altLang="ru-RU" sz="1800" b="1">
                <a:solidFill>
                  <a:srgbClr val="0000FF"/>
                </a:solidFill>
                <a:latin typeface="Tahoma" pitchFamily="34" charset="0"/>
                <a:cs typeface="Tahoma" pitchFamily="34" charset="0"/>
                <a:hlinkClick r:id="rId7"/>
              </a:rPr>
              <a:t>http://минобрнауки.рф</a:t>
            </a:r>
            <a:endParaRPr lang="ru-RU" altLang="ru-RU" sz="18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46275" y="214313"/>
            <a:ext cx="5411788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3200" b="1" smtClean="0">
                <a:solidFill>
                  <a:srgbClr val="000099"/>
                </a:solidFill>
                <a:latin typeface="Calibri" pitchFamily="34" charset="0"/>
                <a:cs typeface="Simplified Arabic" pitchFamily="18" charset="-78"/>
              </a:rPr>
              <a:t>Полезные ссылки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88" y="214313"/>
            <a:ext cx="6816725" cy="4619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b="1" smtClean="0">
                <a:solidFill>
                  <a:srgbClr val="000099"/>
                </a:solidFill>
                <a:latin typeface="Times New Roman" pitchFamily="18" charset="0"/>
                <a:cs typeface="Simplified Arabic" pitchFamily="18" charset="-78"/>
              </a:rPr>
              <a:t>Прием на профильное обучение (10-11 классы)</a:t>
            </a:r>
          </a:p>
        </p:txBody>
      </p:sp>
      <p:sp>
        <p:nvSpPr>
          <p:cNvPr id="29699" name="TextBox 1"/>
          <p:cNvSpPr txBox="1">
            <a:spLocks noChangeArrowheads="1"/>
          </p:cNvSpPr>
          <p:nvPr/>
        </p:nvSpPr>
        <p:spPr bwMode="auto">
          <a:xfrm>
            <a:off x="755650" y="1484313"/>
            <a:ext cx="7848600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/>
              <a:t>Закон Республики Бурятия №1324-</a:t>
            </a:r>
            <a:r>
              <a:rPr lang="en-US" altLang="ru-RU" sz="2000" b="1"/>
              <a:t>V</a:t>
            </a:r>
            <a:r>
              <a:rPr lang="ru-RU" altLang="ru-RU" sz="2000" b="1"/>
              <a:t> </a:t>
            </a:r>
          </a:p>
          <a:p>
            <a:pPr algn="ctr"/>
            <a:endParaRPr lang="ru-RU" altLang="ru-RU" sz="2000" b="1"/>
          </a:p>
          <a:p>
            <a:pPr algn="ctr"/>
            <a:endParaRPr lang="ru-RU" altLang="ru-RU" sz="2000" b="1"/>
          </a:p>
          <a:p>
            <a:pPr algn="ctr"/>
            <a:r>
              <a:rPr lang="ru-RU" altLang="ru-RU" sz="2000"/>
              <a:t>«О случаях и порядке </a:t>
            </a:r>
          </a:p>
          <a:p>
            <a:pPr algn="ctr"/>
            <a:r>
              <a:rPr lang="ru-RU" altLang="ru-RU" sz="2000"/>
              <a:t>организации индивидуального отбора при приеме  либо переводе в </a:t>
            </a:r>
          </a:p>
          <a:p>
            <a:pPr algn="ctr"/>
            <a:r>
              <a:rPr lang="ru-RU" altLang="ru-RU" sz="2000"/>
              <a:t>государственные и муниципальные образовательные организации </a:t>
            </a:r>
          </a:p>
          <a:p>
            <a:pPr algn="ctr"/>
            <a:r>
              <a:rPr lang="ru-RU" altLang="ru-RU" sz="2000"/>
              <a:t>для получения основного общего и среднего общего образования </a:t>
            </a:r>
          </a:p>
          <a:p>
            <a:pPr algn="ctr"/>
            <a:r>
              <a:rPr lang="ru-RU" altLang="ru-RU" sz="2000"/>
              <a:t>с углубленным изучением отдельных учебных предметов </a:t>
            </a:r>
          </a:p>
          <a:p>
            <a:pPr algn="ctr"/>
            <a:r>
              <a:rPr lang="ru-RU" altLang="ru-RU" sz="2000"/>
              <a:t>или для профильного обучения» </a:t>
            </a:r>
          </a:p>
          <a:p>
            <a:pPr algn="r"/>
            <a:r>
              <a:rPr lang="ru-RU" altLang="ru-RU" sz="2000" b="1">
                <a:solidFill>
                  <a:srgbClr val="FF0000"/>
                </a:solidFill>
              </a:rPr>
              <a:t>вступил в силу с 1 января 2016 года</a:t>
            </a:r>
          </a:p>
          <a:p>
            <a:pPr algn="r"/>
            <a:endParaRPr lang="ru-RU" altLang="ru-RU" sz="2000" b="1">
              <a:solidFill>
                <a:srgbClr val="FF0000"/>
              </a:solidFill>
            </a:endParaRPr>
          </a:p>
          <a:p>
            <a:pPr algn="r"/>
            <a:r>
              <a:rPr lang="ru-RU" altLang="ru-RU" sz="2000" b="1">
                <a:solidFill>
                  <a:srgbClr val="FF0000"/>
                </a:solidFill>
              </a:rPr>
              <a:t>Принят на основании части 5 статьи 67 ФЗ-273 от 29.12.12</a:t>
            </a:r>
          </a:p>
          <a:p>
            <a:pPr algn="r"/>
            <a:r>
              <a:rPr lang="ru-RU" altLang="ru-RU" sz="2000" b="1">
                <a:solidFill>
                  <a:srgbClr val="FF0000"/>
                </a:solidFill>
              </a:rPr>
              <a:t> «Об образовании в РФ»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88" y="214313"/>
            <a:ext cx="6816725" cy="4619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b="1" smtClean="0">
                <a:solidFill>
                  <a:srgbClr val="000099"/>
                </a:solidFill>
                <a:latin typeface="Times New Roman" pitchFamily="18" charset="0"/>
                <a:cs typeface="Simplified Arabic" pitchFamily="18" charset="-78"/>
              </a:rPr>
              <a:t>Прием на профильное обучение (10-11 классы)</a:t>
            </a:r>
          </a:p>
        </p:txBody>
      </p:sp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352425" y="1125538"/>
            <a:ext cx="8281988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FF0000"/>
                </a:solidFill>
              </a:rPr>
              <a:t>Статья 3 Закона Республики Бурятия №1324-</a:t>
            </a:r>
            <a:r>
              <a:rPr lang="en-US" altLang="ru-RU" b="1">
                <a:solidFill>
                  <a:srgbClr val="FF0000"/>
                </a:solidFill>
              </a:rPr>
              <a:t>V </a:t>
            </a:r>
          </a:p>
          <a:p>
            <a:pPr algn="ctr"/>
            <a:endParaRPr lang="ru-RU" altLang="ru-RU" b="1"/>
          </a:p>
          <a:p>
            <a:pPr algn="ctr"/>
            <a:r>
              <a:rPr lang="ru-RU" altLang="ru-RU" b="1"/>
              <a:t>Случаи организации индивидуального отбора</a:t>
            </a:r>
          </a:p>
          <a:p>
            <a:endParaRPr lang="ru-RU" altLang="ru-RU" sz="1600"/>
          </a:p>
          <a:p>
            <a:pPr>
              <a:lnSpc>
                <a:spcPct val="150000"/>
              </a:lnSpc>
            </a:pPr>
            <a:r>
              <a:rPr lang="ru-RU" altLang="ru-RU" sz="1600"/>
              <a:t>              </a:t>
            </a:r>
            <a:r>
              <a:rPr lang="ru-RU" altLang="ru-RU" sz="1800"/>
              <a:t>Организация индивидуального отбора допускается в случаях создания в   </a:t>
            </a:r>
          </a:p>
          <a:p>
            <a:pPr>
              <a:lnSpc>
                <a:spcPct val="150000"/>
              </a:lnSpc>
            </a:pPr>
            <a:r>
              <a:rPr lang="ru-RU" altLang="ru-RU" sz="1800"/>
              <a:t>     образовательной организации классов с углубленным изучением отдельных </a:t>
            </a:r>
          </a:p>
          <a:p>
            <a:pPr>
              <a:lnSpc>
                <a:spcPct val="150000"/>
              </a:lnSpc>
            </a:pPr>
            <a:r>
              <a:rPr lang="ru-RU" altLang="ru-RU" sz="1800"/>
              <a:t>     учебных предметов или </a:t>
            </a:r>
            <a:r>
              <a:rPr lang="ru-RU" altLang="ru-RU" sz="1800" b="1"/>
              <a:t>классов профильного обучения </a:t>
            </a:r>
            <a:r>
              <a:rPr lang="ru-RU" altLang="ru-RU" sz="1800"/>
              <a:t>при условии наличия </a:t>
            </a:r>
          </a:p>
          <a:p>
            <a:pPr>
              <a:lnSpc>
                <a:spcPct val="150000"/>
              </a:lnSpc>
            </a:pPr>
            <a:r>
              <a:rPr lang="ru-RU" altLang="ru-RU" sz="1800"/>
              <a:t>     свободных мест в образовательной организации после укомплектования их </a:t>
            </a:r>
          </a:p>
          <a:p>
            <a:pPr>
              <a:lnSpc>
                <a:spcPct val="150000"/>
              </a:lnSpc>
            </a:pPr>
            <a:r>
              <a:rPr lang="ru-RU" altLang="ru-RU" sz="1800"/>
              <a:t>     учащимися, проживающими на территории, за которой закреплена </a:t>
            </a:r>
          </a:p>
          <a:p>
            <a:pPr>
              <a:lnSpc>
                <a:spcPct val="150000"/>
              </a:lnSpc>
            </a:pPr>
            <a:r>
              <a:rPr lang="ru-RU" altLang="ru-RU" sz="1800"/>
              <a:t>     образовательная организация, а также учащимися, имеющими право на </a:t>
            </a:r>
          </a:p>
          <a:p>
            <a:pPr>
              <a:lnSpc>
                <a:spcPct val="150000"/>
              </a:lnSpc>
            </a:pPr>
            <a:r>
              <a:rPr lang="ru-RU" altLang="ru-RU" sz="1800"/>
              <a:t>     первоочередное предоставление мест в образовательной организации в </a:t>
            </a:r>
          </a:p>
          <a:p>
            <a:pPr>
              <a:lnSpc>
                <a:spcPct val="150000"/>
              </a:lnSpc>
            </a:pPr>
            <a:r>
              <a:rPr lang="ru-RU" altLang="ru-RU" sz="1800"/>
              <a:t>     соответствии с федеральным законодательством.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88" y="214313"/>
            <a:ext cx="6816725" cy="4619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b="1" smtClean="0">
                <a:solidFill>
                  <a:srgbClr val="000099"/>
                </a:solidFill>
                <a:latin typeface="Times New Roman" pitchFamily="18" charset="0"/>
                <a:cs typeface="Simplified Arabic" pitchFamily="18" charset="-78"/>
              </a:rPr>
              <a:t>Прием на профильное обучение (10-11 классы)</a:t>
            </a:r>
          </a:p>
        </p:txBody>
      </p:sp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352425" y="1125538"/>
            <a:ext cx="828198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FF0000"/>
                </a:solidFill>
              </a:rPr>
              <a:t>Статья 4 Закона Республики Бурятия №1324-</a:t>
            </a:r>
            <a:r>
              <a:rPr lang="en-US" altLang="ru-RU" b="1">
                <a:solidFill>
                  <a:srgbClr val="FF0000"/>
                </a:solidFill>
              </a:rPr>
              <a:t>V</a:t>
            </a:r>
            <a:endParaRPr lang="ru-RU" altLang="ru-RU" b="1">
              <a:solidFill>
                <a:srgbClr val="FF0000"/>
              </a:solidFill>
            </a:endParaRPr>
          </a:p>
          <a:p>
            <a:endParaRPr lang="ru-RU" altLang="ru-RU" b="1">
              <a:solidFill>
                <a:srgbClr val="FF0000"/>
              </a:solidFill>
            </a:endParaRPr>
          </a:p>
          <a:p>
            <a:pPr algn="just"/>
            <a:r>
              <a:rPr lang="ru-RU" altLang="ru-RU" sz="1800"/>
              <a:t>       Для организации индивидуального отбора в образовательных организациях создается специальная комиссия, в состав которой входят педагогические работники гимназии, представитель учредителя, представители органов государственно-общественного управления.</a:t>
            </a:r>
          </a:p>
          <a:p>
            <a:pPr algn="just"/>
            <a:endParaRPr lang="ru-RU" altLang="ru-RU" sz="1800"/>
          </a:p>
          <a:p>
            <a:pPr algn="just"/>
            <a:r>
              <a:rPr lang="ru-RU" altLang="ru-RU" sz="1800"/>
              <a:t>      Для рассмотрения жалоб на результаты индивидуального отбора создается апелляционная комиссия из числа других представителей педагогического коллектива и </a:t>
            </a:r>
            <a:r>
              <a:rPr lang="ru-RU" altLang="ru-RU" sz="1800">
                <a:solidFill>
                  <a:srgbClr val="000000"/>
                </a:solidFill>
              </a:rPr>
              <a:t>органов государственно-общественного управления.</a:t>
            </a:r>
            <a:endParaRPr lang="en-US" altLang="ru-RU" sz="1800"/>
          </a:p>
          <a:p>
            <a:pPr algn="ctr"/>
            <a:endParaRPr lang="ru-RU" altLang="ru-RU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88" y="214313"/>
            <a:ext cx="6816725" cy="4619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b="1" smtClean="0">
                <a:solidFill>
                  <a:srgbClr val="000099"/>
                </a:solidFill>
                <a:latin typeface="Times New Roman" pitchFamily="18" charset="0"/>
                <a:cs typeface="Simplified Arabic" pitchFamily="18" charset="-78"/>
              </a:rPr>
              <a:t>Прием на профильное обучение (10-11 классы)</a:t>
            </a:r>
          </a:p>
        </p:txBody>
      </p:sp>
      <p:sp>
        <p:nvSpPr>
          <p:cNvPr id="32771" name="TextBox 3"/>
          <p:cNvSpPr txBox="1">
            <a:spLocks noChangeArrowheads="1"/>
          </p:cNvSpPr>
          <p:nvPr/>
        </p:nvSpPr>
        <p:spPr bwMode="auto">
          <a:xfrm>
            <a:off x="352425" y="1125538"/>
            <a:ext cx="8281988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FF0000"/>
                </a:solidFill>
              </a:rPr>
              <a:t>Статья 5 Закона Республики Бурятия №1324-</a:t>
            </a:r>
            <a:r>
              <a:rPr lang="en-US" altLang="ru-RU" b="1">
                <a:solidFill>
                  <a:srgbClr val="FF0000"/>
                </a:solidFill>
              </a:rPr>
              <a:t>V</a:t>
            </a:r>
            <a:endParaRPr lang="ru-RU" altLang="ru-RU" b="1">
              <a:solidFill>
                <a:srgbClr val="FF0000"/>
              </a:solidFill>
            </a:endParaRPr>
          </a:p>
          <a:p>
            <a:endParaRPr lang="ru-RU" altLang="ru-RU" b="1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altLang="ru-RU" sz="1800" b="1">
                <a:solidFill>
                  <a:srgbClr val="000000"/>
                </a:solidFill>
              </a:rPr>
              <a:t>Для поступления необходимо подать заявление о приеме в 10 класс.</a:t>
            </a:r>
          </a:p>
          <a:p>
            <a:pPr algn="just">
              <a:buFont typeface="Wingdings" pitchFamily="2" charset="2"/>
              <a:buChar char="q"/>
            </a:pPr>
            <a:endParaRPr lang="ru-RU" altLang="ru-RU" sz="1800" b="1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altLang="ru-RU" sz="1800" b="1">
                <a:solidFill>
                  <a:srgbClr val="000000"/>
                </a:solidFill>
              </a:rPr>
              <a:t>Преимущественным правом при приеме в 10 класс на обучение по программам среднего общего образования по филологическому профилю пользуются выпускники 9 класса:</a:t>
            </a:r>
          </a:p>
          <a:p>
            <a:pPr algn="just">
              <a:lnSpc>
                <a:spcPct val="150000"/>
              </a:lnSpc>
            </a:pPr>
            <a:r>
              <a:rPr lang="ru-RU" altLang="ru-RU" sz="1800" b="1" u="sng">
                <a:solidFill>
                  <a:srgbClr val="000000"/>
                </a:solidFill>
              </a:rPr>
              <a:t>1. успешно сдавшие русский язык (4,5);</a:t>
            </a:r>
          </a:p>
          <a:p>
            <a:pPr algn="just">
              <a:lnSpc>
                <a:spcPct val="150000"/>
              </a:lnSpc>
            </a:pPr>
            <a:r>
              <a:rPr lang="ru-RU" altLang="ru-RU" sz="1800" b="1" u="sng">
                <a:solidFill>
                  <a:srgbClr val="000000"/>
                </a:solidFill>
              </a:rPr>
              <a:t>2. успешно сдавшие английский язык (4,5);</a:t>
            </a:r>
          </a:p>
          <a:p>
            <a:pPr algn="just">
              <a:lnSpc>
                <a:spcPct val="150000"/>
              </a:lnSpc>
            </a:pPr>
            <a:r>
              <a:rPr lang="ru-RU" altLang="ru-RU" sz="1800" b="1" u="sng">
                <a:solidFill>
                  <a:srgbClr val="000000"/>
                </a:solidFill>
              </a:rPr>
              <a:t>3. успешно сдавшие литературу (4,5).</a:t>
            </a:r>
            <a:endParaRPr lang="ru-RU" altLang="ru-RU" sz="1800">
              <a:solidFill>
                <a:srgbClr val="000000"/>
              </a:solidFill>
            </a:endParaRPr>
          </a:p>
          <a:p>
            <a:pPr algn="just"/>
            <a:endParaRPr lang="ru-RU" altLang="ru-RU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88" y="214313"/>
            <a:ext cx="6816725" cy="4619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b="1" smtClean="0">
                <a:solidFill>
                  <a:srgbClr val="000099"/>
                </a:solidFill>
                <a:latin typeface="Times New Roman" pitchFamily="18" charset="0"/>
                <a:cs typeface="Simplified Arabic" pitchFamily="18" charset="-78"/>
              </a:rPr>
              <a:t>Прием на профильное обучение (10-11 классы)</a:t>
            </a:r>
          </a:p>
        </p:txBody>
      </p:sp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352425" y="1125538"/>
            <a:ext cx="8281988" cy="387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FF0000"/>
                </a:solidFill>
              </a:rPr>
              <a:t>Статья 5 Закона Республики Бурятия №1324-</a:t>
            </a:r>
            <a:r>
              <a:rPr lang="en-US" altLang="ru-RU" b="1">
                <a:solidFill>
                  <a:srgbClr val="FF0000"/>
                </a:solidFill>
              </a:rPr>
              <a:t>V</a:t>
            </a:r>
            <a:endParaRPr lang="ru-RU" altLang="ru-RU" b="1">
              <a:solidFill>
                <a:srgbClr val="FF0000"/>
              </a:solidFill>
            </a:endParaRPr>
          </a:p>
          <a:p>
            <a:endParaRPr lang="ru-RU" altLang="ru-RU" b="1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altLang="ru-RU" sz="1800" b="1">
                <a:solidFill>
                  <a:srgbClr val="000000"/>
                </a:solidFill>
              </a:rPr>
              <a:t>Для поступления необходимо подать заявление о приеме в 10 класс.</a:t>
            </a:r>
          </a:p>
          <a:p>
            <a:pPr algn="just">
              <a:buFont typeface="Wingdings" pitchFamily="2" charset="2"/>
              <a:buChar char="q"/>
            </a:pPr>
            <a:endParaRPr lang="ru-RU" altLang="ru-RU" sz="1800" b="1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altLang="ru-RU" sz="1800" b="1">
                <a:solidFill>
                  <a:srgbClr val="000000"/>
                </a:solidFill>
              </a:rPr>
              <a:t>Преимущественным правом при приеме в 10 класс на обучение по программам среднего общего образования по физико-математическому профилю пользуются выпускники 9 класса:</a:t>
            </a:r>
          </a:p>
          <a:p>
            <a:pPr algn="just">
              <a:lnSpc>
                <a:spcPct val="150000"/>
              </a:lnSpc>
            </a:pPr>
            <a:r>
              <a:rPr lang="ru-RU" altLang="ru-RU" sz="1800" b="1" u="sng">
                <a:solidFill>
                  <a:srgbClr val="000000"/>
                </a:solidFill>
              </a:rPr>
              <a:t>1. успешно сдавшие математику (4,5);</a:t>
            </a:r>
          </a:p>
          <a:p>
            <a:pPr algn="just">
              <a:lnSpc>
                <a:spcPct val="150000"/>
              </a:lnSpc>
            </a:pPr>
            <a:r>
              <a:rPr lang="ru-RU" altLang="ru-RU" sz="1800" b="1" u="sng">
                <a:solidFill>
                  <a:srgbClr val="000000"/>
                </a:solidFill>
              </a:rPr>
              <a:t>2. успешно сдавшие физику (4,5);</a:t>
            </a:r>
          </a:p>
          <a:p>
            <a:pPr algn="just">
              <a:lnSpc>
                <a:spcPct val="150000"/>
              </a:lnSpc>
            </a:pPr>
            <a:r>
              <a:rPr lang="ru-RU" altLang="ru-RU" sz="1800" b="1" u="sng">
                <a:solidFill>
                  <a:srgbClr val="000000"/>
                </a:solidFill>
              </a:rPr>
              <a:t>3. информатику (4,5).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Прямоугольник 1"/>
          <p:cNvSpPr>
            <a:spLocks noChangeArrowheads="1"/>
          </p:cNvSpPr>
          <p:nvPr/>
        </p:nvSpPr>
        <p:spPr bwMode="auto">
          <a:xfrm>
            <a:off x="617538" y="1268413"/>
            <a:ext cx="78486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200" b="1"/>
              <a:t>Филологический профиль:</a:t>
            </a:r>
          </a:p>
          <a:p>
            <a:r>
              <a:rPr lang="ru-RU" altLang="ru-RU" sz="3200"/>
              <a:t>Русский язык – 26 </a:t>
            </a:r>
          </a:p>
          <a:p>
            <a:r>
              <a:rPr lang="ru-RU" altLang="ru-RU" sz="3200"/>
              <a:t>Литература – 26 </a:t>
            </a:r>
          </a:p>
          <a:p>
            <a:r>
              <a:rPr lang="ru-RU" altLang="ru-RU" sz="3200"/>
              <a:t>Английский язык – 55 </a:t>
            </a:r>
          </a:p>
          <a:p>
            <a:endParaRPr lang="ru-RU" altLang="ru-RU" sz="3200"/>
          </a:p>
          <a:p>
            <a:r>
              <a:rPr lang="ru-RU" altLang="ru-RU" sz="3200" b="1"/>
              <a:t>Физико-математический профиль:</a:t>
            </a:r>
          </a:p>
          <a:p>
            <a:r>
              <a:rPr lang="ru-RU" altLang="ru-RU" sz="3200"/>
              <a:t>Математика – 18 </a:t>
            </a:r>
          </a:p>
          <a:p>
            <a:r>
              <a:rPr lang="ru-RU" altLang="ru-RU" sz="3200"/>
              <a:t>Физика  – 30</a:t>
            </a:r>
          </a:p>
          <a:p>
            <a:r>
              <a:rPr lang="ru-RU" altLang="ru-RU" sz="3200"/>
              <a:t>Информатика – 13  </a:t>
            </a:r>
            <a:br>
              <a:rPr lang="ru-RU" altLang="ru-RU" sz="3200"/>
            </a:br>
            <a:endParaRPr lang="ru-RU" altLang="ru-RU" sz="3200"/>
          </a:p>
        </p:txBody>
      </p:sp>
      <p:sp>
        <p:nvSpPr>
          <p:cNvPr id="3" name="Прямоугольник 2"/>
          <p:cNvSpPr/>
          <p:nvPr/>
        </p:nvSpPr>
        <p:spPr>
          <a:xfrm>
            <a:off x="1500188" y="214313"/>
            <a:ext cx="6816725" cy="8302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b="1" smtClean="0">
                <a:solidFill>
                  <a:srgbClr val="000099"/>
                </a:solidFill>
                <a:latin typeface="Times New Roman" pitchFamily="18" charset="0"/>
                <a:cs typeface="Simplified Arabic" pitchFamily="18" charset="-78"/>
              </a:rPr>
              <a:t>Рекомендуемый минимальный балл для зачисления в профильный класс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619250" y="217488"/>
            <a:ext cx="6697663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0099"/>
                </a:solidFill>
                <a:latin typeface="+mj-lt"/>
                <a:cs typeface="Simplified Arabic" pitchFamily="18" charset="-78"/>
              </a:rPr>
              <a:t>Организация ГИА-9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5300" y="1412875"/>
            <a:ext cx="4157663" cy="136842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b="1" smtClean="0">
                <a:solidFill>
                  <a:srgbClr val="376092"/>
                </a:solidFill>
                <a:latin typeface="Verdana" pitchFamily="34" charset="0"/>
                <a:cs typeface="Arial" charset="0"/>
              </a:rPr>
              <a:t> ГИА-9 </a:t>
            </a:r>
          </a:p>
          <a:p>
            <a:pPr algn="ctr" eaLnBrk="1" hangingPunct="1">
              <a:defRPr/>
            </a:pPr>
            <a:r>
              <a:rPr lang="ru-RU" altLang="ru-RU" sz="2000" b="1" smtClean="0">
                <a:solidFill>
                  <a:srgbClr val="376092"/>
                </a:solidFill>
                <a:latin typeface="Verdana" pitchFamily="34" charset="0"/>
                <a:cs typeface="Arial" charset="0"/>
              </a:rPr>
              <a:t>(обязательные экзамены и экзамены по выбору)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750" y="3078163"/>
            <a:ext cx="4159250" cy="10795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b="1" smtClean="0">
                <a:solidFill>
                  <a:srgbClr val="376092"/>
                </a:solidFill>
                <a:latin typeface="Verdana" pitchFamily="34" charset="0"/>
                <a:cs typeface="Arial" charset="0"/>
              </a:rPr>
              <a:t>принцип разделения форм ГИА-9 по категориям обучающихся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0375" y="4572000"/>
            <a:ext cx="4208463" cy="122396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376092"/>
                </a:solidFill>
                <a:latin typeface="Verdana" pitchFamily="34" charset="0"/>
                <a:cs typeface="Arial" charset="0"/>
              </a:rPr>
              <a:t>организация и процедура проведения ГИА-9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805488" y="3094038"/>
            <a:ext cx="3097212" cy="9540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376092"/>
                </a:solidFill>
                <a:latin typeface="Verdana" pitchFamily="34" charset="0"/>
                <a:cs typeface="Arial" charset="0"/>
              </a:rPr>
              <a:t>АНАЛОГИЧНО ГИА-11</a:t>
            </a:r>
          </a:p>
        </p:txBody>
      </p:sp>
      <p:sp>
        <p:nvSpPr>
          <p:cNvPr id="10" name="Стрелка вниз 9"/>
          <p:cNvSpPr/>
          <p:nvPr/>
        </p:nvSpPr>
        <p:spPr>
          <a:xfrm rot="16200000">
            <a:off x="4399757" y="3342481"/>
            <a:ext cx="1655762" cy="555625"/>
          </a:xfrm>
          <a:prstGeom prst="downArrow">
            <a:avLst/>
          </a:prstGeom>
          <a:gradFill>
            <a:gsLst>
              <a:gs pos="0">
                <a:schemeClr val="bg1"/>
              </a:gs>
              <a:gs pos="100000">
                <a:srgbClr val="C00000">
                  <a:lumMod val="72000"/>
                  <a:lumOff val="28000"/>
                </a:srgbClr>
              </a:gs>
              <a:gs pos="100000">
                <a:srgbClr val="C00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lang="ru-RU" altLang="ru-RU" smtClean="0">
              <a:solidFill>
                <a:srgbClr val="FFFFFF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4213" y="1125538"/>
          <a:ext cx="8208962" cy="5256212"/>
        </p:xfrm>
        <a:graphic>
          <a:graphicData uri="http://schemas.openxmlformats.org/drawingml/2006/table">
            <a:tbl>
              <a:tblPr/>
              <a:tblGrid>
                <a:gridCol w="1641792"/>
                <a:gridCol w="1641792"/>
                <a:gridCol w="1641792"/>
                <a:gridCol w="1641792"/>
                <a:gridCol w="1641792"/>
              </a:tblGrid>
              <a:tr h="39653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«2»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«3»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«4»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«5»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85"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solidFill>
                            <a:srgbClr val="FF0000"/>
                          </a:solidFill>
                          <a:effectLst/>
                        </a:rPr>
                        <a:t>Русский язык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0–14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15–22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23-28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29-33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85"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solidFill>
                            <a:srgbClr val="FF0000"/>
                          </a:solidFill>
                          <a:effectLst/>
                        </a:rPr>
                        <a:t>Математика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0–7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8–14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15–21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22–32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85"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Биология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0–12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13–24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25–35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36–45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85"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География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0–11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12–18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19–25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26–31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575"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solidFill>
                            <a:srgbClr val="FF0000"/>
                          </a:solidFill>
                          <a:effectLst/>
                        </a:rPr>
                        <a:t>Информатика и ИКТ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0–3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4–9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10–15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16–19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85"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История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0–9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10–19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20–27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28–34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85"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solidFill>
                            <a:srgbClr val="FF0000"/>
                          </a:solidFill>
                          <a:effectLst/>
                        </a:rPr>
                        <a:t>Литература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0–13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14–22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23–31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32–39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85"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Обществознание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0–13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14–22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23–29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30–35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85"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solidFill>
                            <a:srgbClr val="FF0000"/>
                          </a:solidFill>
                          <a:effectLst/>
                        </a:rPr>
                        <a:t>Физика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0–10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11–21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22–33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34–43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646"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Химия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0–9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10-20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21-30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31-40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575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Иностранный язык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0–28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29–45</a:t>
                      </a: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46–57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58–68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3467" marR="53467" marT="53463" marB="5346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922" name="Rectangle 1"/>
          <p:cNvSpPr>
            <a:spLocks noChangeArrowheads="1"/>
          </p:cNvSpPr>
          <p:nvPr/>
        </p:nvSpPr>
        <p:spPr bwMode="auto">
          <a:xfrm>
            <a:off x="1420813" y="2192338"/>
            <a:ext cx="0" cy="368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eaLnBrk="0" hangingPunct="0"/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87450" y="214313"/>
            <a:ext cx="7921625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ru-RU" sz="3200" b="1" dirty="0">
                <a:solidFill>
                  <a:srgbClr val="000099"/>
                </a:solidFill>
                <a:latin typeface="+mj-lt"/>
                <a:cs typeface="Simplified Arabic" pitchFamily="18" charset="-78"/>
              </a:rPr>
              <a:t>Шкала перевода баллов ОГЭ в 2020 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14438" y="642938"/>
          <a:ext cx="7429500" cy="5708650"/>
        </p:xfrm>
        <a:graphic>
          <a:graphicData uri="http://schemas.openxmlformats.org/drawingml/2006/table">
            <a:tbl>
              <a:tblPr/>
              <a:tblGrid>
                <a:gridCol w="428625"/>
                <a:gridCol w="2214562"/>
                <a:gridCol w="1643063"/>
                <a:gridCol w="1571625"/>
                <a:gridCol w="1571625"/>
              </a:tblGrid>
              <a:tr h="473014">
                <a:tc rowSpan="2"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предметы</a:t>
                      </a:r>
                    </a:p>
                  </a:txBody>
                  <a:tcPr marL="7142" marR="7142" marT="714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профильное обучение</a:t>
                      </a:r>
                    </a:p>
                  </a:txBody>
                  <a:tcPr marL="7142" marR="7142" marT="714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базовое обучение</a:t>
                      </a:r>
                    </a:p>
                  </a:txBody>
                  <a:tcPr marL="7142" marR="7142" marT="714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968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филологический профиль</a:t>
                      </a:r>
                    </a:p>
                  </a:txBody>
                  <a:tcPr marL="7142" marR="7142" marT="714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физико-математический профиль</a:t>
                      </a:r>
                    </a:p>
                  </a:txBody>
                  <a:tcPr marL="7142" marR="7142" marT="714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универсальный общеобразовательный класс</a:t>
                      </a:r>
                    </a:p>
                  </a:txBody>
                  <a:tcPr marL="7142" marR="7142" marT="714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9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7142" marR="7142" marT="714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</a:txBody>
                  <a:tcPr marL="7142" marR="7142" marT="714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4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7142" marR="7142" marT="714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литература</a:t>
                      </a:r>
                    </a:p>
                  </a:txBody>
                  <a:tcPr marL="7142" marR="7142" marT="714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4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7142" marR="7142" marT="714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родной язык </a:t>
                      </a:r>
                    </a:p>
                  </a:txBody>
                  <a:tcPr marL="7142" marR="7142" marT="714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4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7142" marR="7142" marT="714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английский язык</a:t>
                      </a:r>
                    </a:p>
                  </a:txBody>
                  <a:tcPr marL="7142" marR="7142" marT="714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4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7142" marR="7142" marT="714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второй ин.язык</a:t>
                      </a:r>
                    </a:p>
                  </a:txBody>
                  <a:tcPr marL="7142" marR="7142" marT="714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-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-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4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7142" marR="7142" marT="714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математика</a:t>
                      </a:r>
                    </a:p>
                  </a:txBody>
                  <a:tcPr marL="7142" marR="7142" marT="714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4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7142" marR="7142" marT="714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информатика</a:t>
                      </a:r>
                    </a:p>
                  </a:txBody>
                  <a:tcPr marL="7142" marR="7142" marT="714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-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4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7142" marR="7142" marT="714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история </a:t>
                      </a:r>
                    </a:p>
                  </a:txBody>
                  <a:tcPr marL="7142" marR="7142" marT="714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4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L="7142" marR="7142" marT="714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обществознание</a:t>
                      </a:r>
                    </a:p>
                  </a:txBody>
                  <a:tcPr marL="7142" marR="7142" marT="714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4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L="7142" marR="7142" marT="714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география</a:t>
                      </a:r>
                    </a:p>
                  </a:txBody>
                  <a:tcPr marL="7142" marR="7142" marT="714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4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marL="7142" marR="7142" marT="714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физика</a:t>
                      </a:r>
                    </a:p>
                  </a:txBody>
                  <a:tcPr marL="7142" marR="7142" marT="714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4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marL="7142" marR="7142" marT="714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астрономия</a:t>
                      </a:r>
                    </a:p>
                  </a:txBody>
                  <a:tcPr marL="7142" marR="7142" marT="714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4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marL="7142" marR="7142" marT="714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химия</a:t>
                      </a:r>
                    </a:p>
                  </a:txBody>
                  <a:tcPr marL="7142" marR="7142" marT="714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4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marL="7142" marR="7142" marT="714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биология</a:t>
                      </a:r>
                    </a:p>
                  </a:txBody>
                  <a:tcPr marL="7142" marR="7142" marT="714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4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marL="7142" marR="7142" marT="714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ОБЖ</a:t>
                      </a:r>
                    </a:p>
                  </a:txBody>
                  <a:tcPr marL="7142" marR="7142" marT="714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4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L="7142" marR="7142" marT="714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физкультура</a:t>
                      </a:r>
                    </a:p>
                  </a:txBody>
                  <a:tcPr marL="7142" marR="7142" marT="714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4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marL="7142" marR="7142" marT="714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индивидуальный проект</a:t>
                      </a:r>
                    </a:p>
                  </a:txBody>
                  <a:tcPr marL="7142" marR="7142" marT="714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4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L="7142" marR="7142" marT="714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элективные курсы</a:t>
                      </a:r>
                    </a:p>
                  </a:txBody>
                  <a:tcPr marL="7142" marR="7142" marT="714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2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498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7142" marR="7142" marT="714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marL="7142" marR="7142" marT="714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marL="7142" marR="7142" marT="7142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3"/>
          <p:cNvSpPr txBox="1">
            <a:spLocks/>
          </p:cNvSpPr>
          <p:nvPr/>
        </p:nvSpPr>
        <p:spPr bwMode="auto">
          <a:xfrm>
            <a:off x="577850" y="1412875"/>
            <a:ext cx="8258175" cy="39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ru-RU" altLang="ru-RU" sz="2000" b="1" dirty="0" smtClean="0">
              <a:cs typeface="+mn-cs"/>
            </a:endParaRPr>
          </a:p>
          <a:p>
            <a:pPr algn="ctr">
              <a:buFontTx/>
              <a:buNone/>
              <a:defRPr/>
            </a:pPr>
            <a:r>
              <a:rPr lang="ru-RU" altLang="ru-RU" sz="2000" b="1" dirty="0" smtClean="0">
                <a:cs typeface="+mn-cs"/>
              </a:rPr>
              <a:t>Допускаются учащиеся 9-ых классов:</a:t>
            </a:r>
          </a:p>
          <a:p>
            <a:pPr algn="ctr">
              <a:buFontTx/>
              <a:buNone/>
              <a:defRPr/>
            </a:pPr>
            <a:endParaRPr lang="ru-RU" altLang="ru-RU" sz="2000" dirty="0" smtClean="0">
              <a:cs typeface="+mn-cs"/>
            </a:endParaRPr>
          </a:p>
          <a:p>
            <a:pPr>
              <a:buFontTx/>
              <a:buAutoNum type="arabicPeriod"/>
              <a:defRPr/>
            </a:pPr>
            <a:r>
              <a:rPr lang="ru-RU" altLang="ru-RU" sz="2000" b="1" dirty="0" smtClean="0">
                <a:solidFill>
                  <a:srgbClr val="FF0000"/>
                </a:solidFill>
                <a:cs typeface="+mn-cs"/>
              </a:rPr>
              <a:t>не имеющие академической задолженности  </a:t>
            </a:r>
            <a:r>
              <a:rPr lang="ru-RU" altLang="ru-RU" sz="2000" dirty="0" smtClean="0">
                <a:solidFill>
                  <a:srgbClr val="000000"/>
                </a:solidFill>
                <a:cs typeface="+mn-cs"/>
              </a:rPr>
              <a:t>(т.е. </a:t>
            </a:r>
            <a:r>
              <a:rPr lang="ru-RU" altLang="ru-RU" sz="2000" b="1" dirty="0" smtClean="0">
                <a:cs typeface="+mn-cs"/>
              </a:rPr>
              <a:t>имеющие годовые оценки не ниже удовлетворительных</a:t>
            </a:r>
            <a:r>
              <a:rPr lang="ru-RU" altLang="ru-RU" sz="2000" dirty="0" smtClean="0">
                <a:solidFill>
                  <a:srgbClr val="000000"/>
                </a:solidFill>
                <a:cs typeface="+mn-cs"/>
              </a:rPr>
              <a:t> по всем учебным предметам )</a:t>
            </a:r>
            <a:r>
              <a:rPr lang="ru-RU" altLang="ru-RU" sz="2000" dirty="0" smtClean="0">
                <a:cs typeface="+mn-cs"/>
              </a:rPr>
              <a:t>;</a:t>
            </a:r>
          </a:p>
          <a:p>
            <a:pPr>
              <a:buFontTx/>
              <a:buAutoNum type="arabicPeriod"/>
              <a:defRPr/>
            </a:pPr>
            <a:endParaRPr lang="ru-RU" altLang="ru-RU" sz="2000" dirty="0" smtClean="0">
              <a:cs typeface="+mn-cs"/>
            </a:endParaRPr>
          </a:p>
          <a:p>
            <a:pPr>
              <a:buFontTx/>
              <a:buAutoNum type="arabicPeriod"/>
              <a:defRPr/>
            </a:pPr>
            <a:r>
              <a:rPr lang="ru-RU" altLang="ru-RU" sz="2000" b="1" dirty="0" smtClean="0">
                <a:cs typeface="+mn-cs"/>
              </a:rPr>
              <a:t>в полном объеме выполнившие учебный план;</a:t>
            </a:r>
          </a:p>
          <a:p>
            <a:pPr marL="0" indent="0">
              <a:buFontTx/>
              <a:buNone/>
              <a:defRPr/>
            </a:pPr>
            <a:endParaRPr lang="ru-RU" altLang="ru-RU" sz="2000" b="1" dirty="0" smtClean="0">
              <a:cs typeface="+mn-cs"/>
            </a:endParaRPr>
          </a:p>
          <a:p>
            <a:pPr marL="0" indent="0">
              <a:buFontTx/>
              <a:buNone/>
              <a:defRPr/>
            </a:pPr>
            <a:r>
              <a:rPr lang="ru-RU" altLang="ru-RU" sz="2000" b="1" dirty="0" smtClean="0">
                <a:cs typeface="+mn-cs"/>
              </a:rPr>
              <a:t>3. получившие зачет по итоговому собеседованию.</a:t>
            </a:r>
          </a:p>
          <a:p>
            <a:pPr>
              <a:buFontTx/>
              <a:buNone/>
              <a:defRPr/>
            </a:pPr>
            <a:endParaRPr lang="ru-RU" altLang="ru-RU" sz="2000" dirty="0" smtClean="0">
              <a:cs typeface="+mn-cs"/>
            </a:endParaRPr>
          </a:p>
        </p:txBody>
      </p:sp>
      <p:pic>
        <p:nvPicPr>
          <p:cNvPr id="9219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03350" y="217488"/>
            <a:ext cx="6697663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b="1" smtClean="0">
                <a:solidFill>
                  <a:srgbClr val="000099"/>
                </a:solidFill>
                <a:latin typeface="Times New Roman" pitchFamily="18" charset="0"/>
                <a:cs typeface="Simplified Arabic" pitchFamily="18" charset="-78"/>
              </a:rPr>
              <a:t>ДОПУСК к ГИА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547813" y="217488"/>
            <a:ext cx="6697662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b="1" smtClean="0">
                <a:solidFill>
                  <a:srgbClr val="000099"/>
                </a:solidFill>
                <a:latin typeface="Times New Roman" pitchFamily="18" charset="0"/>
                <a:cs typeface="Simplified Arabic" pitchFamily="18" charset="-78"/>
              </a:rPr>
              <a:t>ЗАЯВЛЕНИЕ о выборе экзаменов</a:t>
            </a:r>
          </a:p>
        </p:txBody>
      </p:sp>
      <p:sp>
        <p:nvSpPr>
          <p:cNvPr id="10244" name="Прямоугольник 1"/>
          <p:cNvSpPr>
            <a:spLocks noChangeArrowheads="1"/>
          </p:cNvSpPr>
          <p:nvPr/>
        </p:nvSpPr>
        <p:spPr bwMode="auto">
          <a:xfrm>
            <a:off x="762000" y="1412875"/>
            <a:ext cx="79930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ru-RU" altLang="ru-RU" sz="2000">
              <a:solidFill>
                <a:srgbClr val="000000"/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</a:pPr>
            <a:r>
              <a:rPr lang="ru-RU" altLang="ru-RU" sz="2000" b="1">
                <a:solidFill>
                  <a:srgbClr val="FF0000"/>
                </a:solidFill>
                <a:latin typeface="Tahoma" pitchFamily="34" charset="0"/>
              </a:rPr>
              <a:t>Для регистрации на сдачу ГИА 9 необходимо подать заявление.</a:t>
            </a:r>
          </a:p>
          <a:p>
            <a:pPr algn="ctr" eaLnBrk="0" hangingPunct="0">
              <a:spcBef>
                <a:spcPct val="20000"/>
              </a:spcBef>
            </a:pPr>
            <a:r>
              <a:rPr lang="ru-RU" altLang="ru-RU" sz="2000">
                <a:solidFill>
                  <a:srgbClr val="000000"/>
                </a:solidFill>
                <a:latin typeface="Tahoma" pitchFamily="34" charset="0"/>
              </a:rPr>
              <a:t>Заявление подается </a:t>
            </a:r>
            <a:r>
              <a:rPr lang="ru-RU" altLang="ru-RU" sz="2000" b="1">
                <a:solidFill>
                  <a:srgbClr val="000000"/>
                </a:solidFill>
                <a:latin typeface="Tahoma" pitchFamily="34" charset="0"/>
              </a:rPr>
              <a:t>лично</a:t>
            </a:r>
            <a:r>
              <a:rPr lang="ru-RU" altLang="ru-RU" sz="2000">
                <a:solidFill>
                  <a:srgbClr val="000000"/>
                </a:solidFill>
                <a:latin typeface="Tahoma" pitchFamily="34" charset="0"/>
              </a:rPr>
              <a:t> учащимся на основании документа, удостоверяющего личность учащегося.</a:t>
            </a:r>
          </a:p>
          <a:p>
            <a:pPr algn="ctr" eaLnBrk="0" hangingPunct="0">
              <a:spcBef>
                <a:spcPct val="20000"/>
              </a:spcBef>
            </a:pPr>
            <a:endParaRPr lang="ru-RU" altLang="ru-RU" sz="2000">
              <a:solidFill>
                <a:srgbClr val="000000"/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</a:pPr>
            <a:r>
              <a:rPr lang="ru-RU" altLang="ru-RU" sz="2000">
                <a:solidFill>
                  <a:srgbClr val="000000"/>
                </a:solidFill>
                <a:latin typeface="Tahoma" pitchFamily="34" charset="0"/>
              </a:rPr>
              <a:t>Заявление учащегося о выборе формы  и количестве экзаменов должно быть подписано </a:t>
            </a:r>
            <a:r>
              <a:rPr lang="ru-RU" altLang="ru-RU" sz="2000" b="1">
                <a:solidFill>
                  <a:srgbClr val="000000"/>
                </a:solidFill>
                <a:latin typeface="Tahoma" pitchFamily="34" charset="0"/>
              </a:rPr>
              <a:t>родителями</a:t>
            </a:r>
            <a:r>
              <a:rPr lang="ru-RU" altLang="ru-RU" sz="2000">
                <a:solidFill>
                  <a:srgbClr val="000000"/>
                </a:solidFill>
                <a:latin typeface="Tahoma" pitchFamily="34" charset="0"/>
              </a:rPr>
              <a:t>. </a:t>
            </a:r>
          </a:p>
          <a:p>
            <a:pPr algn="ctr" eaLnBrk="0" hangingPunct="0">
              <a:spcBef>
                <a:spcPct val="20000"/>
              </a:spcBef>
            </a:pPr>
            <a:endParaRPr lang="ru-RU" altLang="ru-RU" sz="2000">
              <a:solidFill>
                <a:srgbClr val="000000"/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</a:pPr>
            <a:r>
              <a:rPr lang="ru-RU" altLang="ru-RU" sz="2000">
                <a:solidFill>
                  <a:srgbClr val="000000"/>
                </a:solidFill>
                <a:latin typeface="Tahoma" pitchFamily="34" charset="0"/>
              </a:rPr>
              <a:t>Обучающиеся с </a:t>
            </a:r>
            <a:r>
              <a:rPr lang="ru-RU" altLang="ru-RU" sz="2000" b="1">
                <a:solidFill>
                  <a:srgbClr val="000000"/>
                </a:solidFill>
                <a:latin typeface="Tahoma" pitchFamily="34" charset="0"/>
              </a:rPr>
              <a:t>ОВЗ</a:t>
            </a:r>
            <a:r>
              <a:rPr lang="ru-RU" altLang="ru-RU" sz="2000">
                <a:solidFill>
                  <a:srgbClr val="000000"/>
                </a:solidFill>
                <a:latin typeface="Tahoma" pitchFamily="34" charset="0"/>
              </a:rPr>
              <a:t> (ограниченными возможностями здоровья)  к заявлению прикладывают копию рекомендаций ПМПК, </a:t>
            </a:r>
          </a:p>
          <a:p>
            <a:pPr algn="ctr" eaLnBrk="0" hangingPunct="0">
              <a:spcBef>
                <a:spcPct val="20000"/>
              </a:spcBef>
            </a:pPr>
            <a:r>
              <a:rPr lang="ru-RU" altLang="ru-RU" sz="2000">
                <a:solidFill>
                  <a:srgbClr val="000000"/>
                </a:solidFill>
                <a:latin typeface="Tahoma" pitchFamily="34" charset="0"/>
              </a:rPr>
              <a:t>дети-инвалиды – оригинал справки. </a:t>
            </a:r>
            <a:br>
              <a:rPr lang="ru-RU" altLang="ru-RU" sz="2000">
                <a:solidFill>
                  <a:srgbClr val="000000"/>
                </a:solidFill>
                <a:latin typeface="Tahoma" pitchFamily="34" charset="0"/>
              </a:rPr>
            </a:br>
            <a:endParaRPr lang="ru-RU" altLang="ru-RU" sz="200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Объект 8"/>
          <p:cNvGraphicFramePr>
            <a:graphicFrameLocks noChangeAspect="1"/>
          </p:cNvGraphicFramePr>
          <p:nvPr/>
        </p:nvGraphicFramePr>
        <p:xfrm>
          <a:off x="4643438" y="981075"/>
          <a:ext cx="3906837" cy="5624513"/>
        </p:xfrm>
        <a:graphic>
          <a:graphicData uri="http://schemas.openxmlformats.org/presentationml/2006/ole">
            <p:oleObj spid="_x0000_s11266" name="Документ" r:id="rId3" imgW="6090910" imgH="8773241" progId="Word.Document.12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03350" y="217488"/>
            <a:ext cx="7056438" cy="6588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15000"/>
              </a:lnSpc>
              <a:defRPr/>
            </a:pPr>
            <a:r>
              <a:rPr lang="ru-RU" altLang="ru-RU" sz="3200" b="1" smtClean="0">
                <a:solidFill>
                  <a:srgbClr val="000099"/>
                </a:solidFill>
                <a:cs typeface="Simplified Arabic" pitchFamily="18" charset="-78"/>
              </a:rPr>
              <a:t>Подача заявления на участие в ГИА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6888" y="812800"/>
            <a:ext cx="3859212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Текст 2"/>
          <p:cNvSpPr>
            <a:spLocks noGrp="1"/>
          </p:cNvSpPr>
          <p:nvPr>
            <p:ph type="body" idx="1"/>
          </p:nvPr>
        </p:nvSpPr>
        <p:spPr>
          <a:xfrm>
            <a:off x="827088" y="1989138"/>
            <a:ext cx="7772400" cy="1500187"/>
          </a:xfrm>
        </p:spPr>
        <p:txBody>
          <a:bodyPr/>
          <a:lstStyle/>
          <a:p>
            <a:pPr algn="ctr"/>
            <a:r>
              <a:rPr lang="ru-RU" altLang="ru-RU" sz="4400" smtClean="0"/>
              <a:t>Обязательное </a:t>
            </a:r>
          </a:p>
          <a:p>
            <a:pPr algn="ctr"/>
            <a:r>
              <a:rPr lang="ru-RU" altLang="ru-RU" sz="4400" smtClean="0"/>
              <a:t>количество экзаменов:</a:t>
            </a:r>
          </a:p>
          <a:p>
            <a:pPr algn="ctr"/>
            <a:r>
              <a:rPr lang="ru-RU" altLang="ru-RU" sz="4400" smtClean="0"/>
              <a:t>    </a:t>
            </a:r>
            <a:r>
              <a:rPr lang="ru-RU" altLang="ru-RU" sz="4400" b="1" smtClean="0">
                <a:solidFill>
                  <a:srgbClr val="FF0000"/>
                </a:solidFill>
              </a:rPr>
              <a:t>4</a:t>
            </a:r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15888"/>
            <a:ext cx="6797675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3"/>
          <p:cNvSpPr txBox="1">
            <a:spLocks/>
          </p:cNvSpPr>
          <p:nvPr/>
        </p:nvSpPr>
        <p:spPr bwMode="auto">
          <a:xfrm>
            <a:off x="395288" y="1341438"/>
            <a:ext cx="8358187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</a:pPr>
            <a:endParaRPr lang="ru-RU" altLang="ru-RU" sz="2000" b="1">
              <a:latin typeface="Tahoma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ru-RU" altLang="ru-RU" sz="2000" b="1">
                <a:solidFill>
                  <a:srgbClr val="FF0000"/>
                </a:solidFill>
                <a:latin typeface="Tahoma" pitchFamily="34" charset="0"/>
              </a:rPr>
              <a:t>Обязательные  экзамены: </a:t>
            </a:r>
          </a:p>
          <a:p>
            <a:pPr marL="342900" indent="-342900" algn="ctr" eaLnBrk="0" hangingPunct="0">
              <a:spcBef>
                <a:spcPct val="20000"/>
              </a:spcBef>
            </a:pPr>
            <a:endParaRPr lang="ru-RU" altLang="ru-RU" sz="2000" b="1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ru-RU" altLang="ru-RU" sz="3200" b="1">
                <a:latin typeface="Tahoma" pitchFamily="34" charset="0"/>
              </a:rPr>
              <a:t>русский язык</a:t>
            </a:r>
          </a:p>
          <a:p>
            <a:pPr marL="342900" indent="-342900" algn="ctr" eaLnBrk="0" hangingPunct="0">
              <a:spcBef>
                <a:spcPct val="20000"/>
              </a:spcBef>
            </a:pPr>
            <a:endParaRPr lang="ru-RU" altLang="ru-RU" sz="3200" b="1">
              <a:latin typeface="Tahoma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ru-RU" altLang="ru-RU" sz="3200" b="1">
                <a:latin typeface="Tahoma" pitchFamily="34" charset="0"/>
              </a:rPr>
              <a:t>математика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ru-RU" altLang="ru-RU" sz="2000" b="1">
                <a:solidFill>
                  <a:srgbClr val="FF0000"/>
                </a:solidFill>
                <a:latin typeface="Tahoma" pitchFamily="34" charset="0"/>
              </a:rPr>
              <a:t> </a:t>
            </a:r>
          </a:p>
        </p:txBody>
      </p:sp>
      <p:pic>
        <p:nvPicPr>
          <p:cNvPr id="13315" name="Picture 5" descr="E:\ЕГЭ\для презентации\gia_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00" y="117475"/>
            <a:ext cx="11303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76375" y="217488"/>
            <a:ext cx="6697663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buFont typeface="Arial" charset="0"/>
              <a:buNone/>
              <a:defRPr/>
            </a:pPr>
            <a:r>
              <a:rPr lang="ru-RU" sz="3200" b="1" dirty="0">
                <a:solidFill>
                  <a:srgbClr val="000099"/>
                </a:solidFill>
                <a:latin typeface="+mj-lt"/>
                <a:cs typeface="Simplified Arabic" pitchFamily="18" charset="-78"/>
              </a:rPr>
              <a:t>ГИА-9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3"/>
          <p:cNvSpPr>
            <a:spLocks noChangeArrowheads="1"/>
          </p:cNvSpPr>
          <p:nvPr/>
        </p:nvSpPr>
        <p:spPr bwMode="auto">
          <a:xfrm>
            <a:off x="398463" y="908050"/>
            <a:ext cx="8353425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ru-RU" altLang="ru-RU" sz="2000" b="1">
                <a:solidFill>
                  <a:srgbClr val="FF0000"/>
                </a:solidFill>
                <a:latin typeface="Tahoma" pitchFamily="34" charset="0"/>
              </a:rPr>
              <a:t>2 экзамена по выбору: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ru-RU" altLang="ru-RU" sz="2000">
                <a:solidFill>
                  <a:srgbClr val="000000"/>
                </a:solidFill>
                <a:latin typeface="Tahoma" pitchFamily="34" charset="0"/>
              </a:rPr>
              <a:t>        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ru-RU" altLang="ru-RU" sz="2000" b="1">
                <a:solidFill>
                  <a:srgbClr val="000000"/>
                </a:solidFill>
                <a:latin typeface="Tahoma" pitchFamily="34" charset="0"/>
              </a:rPr>
              <a:t>          Литература                        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ru-RU" altLang="ru-RU" sz="2000" b="1">
                <a:solidFill>
                  <a:srgbClr val="000000"/>
                </a:solidFill>
                <a:latin typeface="Tahoma" pitchFamily="34" charset="0"/>
              </a:rPr>
              <a:t>          География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ru-RU" altLang="ru-RU" sz="2000" b="1">
                <a:solidFill>
                  <a:srgbClr val="000000"/>
                </a:solidFill>
                <a:latin typeface="Tahoma" pitchFamily="34" charset="0"/>
              </a:rPr>
              <a:t>          Физика                                 История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ru-RU" altLang="ru-RU" sz="2000" b="1">
                <a:solidFill>
                  <a:srgbClr val="000000"/>
                </a:solidFill>
                <a:latin typeface="Tahoma" pitchFamily="34" charset="0"/>
              </a:rPr>
              <a:t>          Химия                                   Обществознание,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ru-RU" altLang="ru-RU" sz="2000" b="1">
                <a:solidFill>
                  <a:srgbClr val="000000"/>
                </a:solidFill>
                <a:latin typeface="Tahoma" pitchFamily="34" charset="0"/>
              </a:rPr>
              <a:t>          Биология                             Информатика и ИКТ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ru-RU" altLang="ru-RU" sz="2000">
                <a:solidFill>
                  <a:srgbClr val="000000"/>
                </a:solidFill>
                <a:latin typeface="Tahoma" pitchFamily="34" charset="0"/>
              </a:rPr>
              <a:t>          </a:t>
            </a:r>
          </a:p>
        </p:txBody>
      </p:sp>
      <p:sp>
        <p:nvSpPr>
          <p:cNvPr id="14339" name="Прямоугольник 4"/>
          <p:cNvSpPr>
            <a:spLocks noChangeArrowheads="1"/>
          </p:cNvSpPr>
          <p:nvPr/>
        </p:nvSpPr>
        <p:spPr bwMode="auto">
          <a:xfrm>
            <a:off x="539750" y="4005263"/>
            <a:ext cx="849312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ru-RU" altLang="ru-RU" b="1">
                <a:solidFill>
                  <a:srgbClr val="FF0000"/>
                </a:solidFill>
              </a:rPr>
              <a:t>Для продолжения обучения  </a:t>
            </a:r>
          </a:p>
          <a:p>
            <a:pPr algn="ctr" eaLnBrk="0" hangingPunct="0">
              <a:spcBef>
                <a:spcPct val="20000"/>
              </a:spcBef>
            </a:pPr>
            <a:r>
              <a:rPr lang="ru-RU" altLang="ru-RU" b="1">
                <a:solidFill>
                  <a:srgbClr val="FF0000"/>
                </a:solidFill>
              </a:rPr>
              <a:t>на углубленном или профильном уровне  </a:t>
            </a:r>
          </a:p>
          <a:p>
            <a:pPr algn="ctr" eaLnBrk="0" hangingPunct="0">
              <a:spcBef>
                <a:spcPct val="20000"/>
              </a:spcBef>
            </a:pPr>
            <a:r>
              <a:rPr lang="ru-RU" altLang="ru-RU" b="1">
                <a:solidFill>
                  <a:srgbClr val="FF0000"/>
                </a:solidFill>
              </a:rPr>
              <a:t>в 10 -11 классе </a:t>
            </a:r>
          </a:p>
          <a:p>
            <a:pPr algn="ctr" eaLnBrk="0" hangingPunct="0">
              <a:spcBef>
                <a:spcPct val="20000"/>
              </a:spcBef>
            </a:pPr>
            <a:r>
              <a:rPr lang="ru-RU" altLang="ru-RU" b="1">
                <a:solidFill>
                  <a:srgbClr val="FF0000"/>
                </a:solidFill>
              </a:rPr>
              <a:t>необходимо сдать экзамены по двум соответствующим  предметам. </a:t>
            </a: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9300" y="1628775"/>
            <a:ext cx="3005138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87475" y="115888"/>
            <a:ext cx="6797675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4384</TotalTime>
  <Words>1548</Words>
  <Application>Microsoft Office PowerPoint</Application>
  <PresentationFormat>Экран (4:3)</PresentationFormat>
  <Paragraphs>443</Paragraphs>
  <Slides>31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43" baseType="lpstr">
      <vt:lpstr>Times New Roman</vt:lpstr>
      <vt:lpstr>Arial</vt:lpstr>
      <vt:lpstr>Tahoma</vt:lpstr>
      <vt:lpstr>Calibri</vt:lpstr>
      <vt:lpstr>Wingdings</vt:lpstr>
      <vt:lpstr>Simplified Arabic</vt:lpstr>
      <vt:lpstr>Verdana</vt:lpstr>
      <vt:lpstr>Cambria</vt:lpstr>
      <vt:lpstr>Международный</vt:lpstr>
      <vt:lpstr>Тема Office</vt:lpstr>
      <vt:lpstr>1_Международный</vt:lpstr>
      <vt:lpstr>Документ</vt:lpstr>
      <vt:lpstr>Об обеспечении и проведении     государственной итоговой аттестации выпускников 9-ых классов  </vt:lpstr>
      <vt:lpstr>НОРМАТИВНЫЕ ДОКУМЕНТЫ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RCOI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(итоговая) аттестация  выпускников 9 классов общеобразовательных учреждений  в рамках построения ОСОКО:  опыт Челябинской области</dc:title>
  <dc:creator>Raketa</dc:creator>
  <cp:lastModifiedBy>Zavuch</cp:lastModifiedBy>
  <cp:revision>299</cp:revision>
  <cp:lastPrinted>2014-12-18T07:04:44Z</cp:lastPrinted>
  <dcterms:created xsi:type="dcterms:W3CDTF">2007-10-17T06:09:36Z</dcterms:created>
  <dcterms:modified xsi:type="dcterms:W3CDTF">2020-02-06T01:05:53Z</dcterms:modified>
</cp:coreProperties>
</file>