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4" r:id="rId9"/>
    <p:sldId id="262" r:id="rId10"/>
    <p:sldId id="263" r:id="rId11"/>
    <p:sldId id="265" r:id="rId12"/>
    <p:sldId id="268" r:id="rId13"/>
    <p:sldId id="267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186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E06354-F0C8-473F-8E4D-5C74FE9BC3F3}" type="doc">
      <dgm:prSet loTypeId="urn:microsoft.com/office/officeart/2005/8/layout/radial1" loCatId="relationship" qsTypeId="urn:microsoft.com/office/officeart/2005/8/quickstyle/3d1" qsCatId="3D" csTypeId="urn:microsoft.com/office/officeart/2005/8/colors/accent4_5" csCatId="accent4" phldr="1"/>
      <dgm:spPr/>
      <dgm:t>
        <a:bodyPr/>
        <a:lstStyle/>
        <a:p>
          <a:endParaRPr lang="ru-RU"/>
        </a:p>
      </dgm:t>
    </dgm:pt>
    <dgm:pt modelId="{85F52970-43D1-4261-B3D8-E80238F7A138}">
      <dgm:prSet phldrT="[Текст]"/>
      <dgm:spPr/>
      <dgm:t>
        <a:bodyPr/>
        <a:lstStyle/>
        <a:p>
          <a:r>
            <a:rPr lang="en-US" dirty="0" smtClean="0"/>
            <a:t>Secondary education</a:t>
          </a:r>
          <a:endParaRPr lang="ru-RU" dirty="0"/>
        </a:p>
      </dgm:t>
    </dgm:pt>
    <dgm:pt modelId="{FEEA216D-44A4-43FD-AFBA-EC31D9349B05}" type="parTrans" cxnId="{99DA8F78-81FB-4DBE-9E0A-38CF83D2271D}">
      <dgm:prSet/>
      <dgm:spPr/>
      <dgm:t>
        <a:bodyPr/>
        <a:lstStyle/>
        <a:p>
          <a:endParaRPr lang="ru-RU"/>
        </a:p>
      </dgm:t>
    </dgm:pt>
    <dgm:pt modelId="{D1599890-C84A-458F-9745-8E76BC4DD3E9}" type="sibTrans" cxnId="{99DA8F78-81FB-4DBE-9E0A-38CF83D2271D}">
      <dgm:prSet/>
      <dgm:spPr/>
      <dgm:t>
        <a:bodyPr/>
        <a:lstStyle/>
        <a:p>
          <a:endParaRPr lang="ru-RU"/>
        </a:p>
      </dgm:t>
    </dgm:pt>
    <dgm:pt modelId="{E560C7A8-DDA6-45F7-9786-9E139A094539}">
      <dgm:prSet phldrT="[Текст]" custT="1"/>
      <dgm:spPr/>
      <dgm:t>
        <a:bodyPr/>
        <a:lstStyle/>
        <a:p>
          <a:r>
            <a:rPr lang="en-US" sz="1600" dirty="0" smtClean="0"/>
            <a:t>Comprehensive school</a:t>
          </a:r>
          <a:endParaRPr lang="ru-RU" sz="1600" dirty="0"/>
        </a:p>
      </dgm:t>
    </dgm:pt>
    <dgm:pt modelId="{D60E9B33-DF49-4F30-A679-A81F97A67A21}" type="parTrans" cxnId="{153A4B0E-A557-44A8-81D9-E1D18A577084}">
      <dgm:prSet/>
      <dgm:spPr/>
      <dgm:t>
        <a:bodyPr/>
        <a:lstStyle/>
        <a:p>
          <a:endParaRPr lang="ru-RU"/>
        </a:p>
      </dgm:t>
    </dgm:pt>
    <dgm:pt modelId="{6BD80B24-396E-49B6-9A98-570D11ED1695}" type="sibTrans" cxnId="{153A4B0E-A557-44A8-81D9-E1D18A577084}">
      <dgm:prSet/>
      <dgm:spPr/>
      <dgm:t>
        <a:bodyPr/>
        <a:lstStyle/>
        <a:p>
          <a:endParaRPr lang="ru-RU"/>
        </a:p>
      </dgm:t>
    </dgm:pt>
    <dgm:pt modelId="{3FE2A5FF-E879-4F68-8B4E-552341CB96B3}">
      <dgm:prSet phldrT="[Текст]"/>
      <dgm:spPr/>
      <dgm:t>
        <a:bodyPr/>
        <a:lstStyle/>
        <a:p>
          <a:r>
            <a:rPr lang="en-US" dirty="0" smtClean="0"/>
            <a:t>Grammar school</a:t>
          </a:r>
          <a:endParaRPr lang="ru-RU" dirty="0"/>
        </a:p>
      </dgm:t>
    </dgm:pt>
    <dgm:pt modelId="{34F48070-9B3D-4146-9DFF-748414D00CEB}" type="parTrans" cxnId="{CD21DB0B-F13A-4B1E-9C19-B3349D69296D}">
      <dgm:prSet/>
      <dgm:spPr/>
      <dgm:t>
        <a:bodyPr/>
        <a:lstStyle/>
        <a:p>
          <a:endParaRPr lang="ru-RU"/>
        </a:p>
      </dgm:t>
    </dgm:pt>
    <dgm:pt modelId="{957F76E7-FE90-4DE5-B9AB-83E00E01AFDB}" type="sibTrans" cxnId="{CD21DB0B-F13A-4B1E-9C19-B3349D69296D}">
      <dgm:prSet/>
      <dgm:spPr/>
      <dgm:t>
        <a:bodyPr/>
        <a:lstStyle/>
        <a:p>
          <a:endParaRPr lang="ru-RU"/>
        </a:p>
      </dgm:t>
    </dgm:pt>
    <dgm:pt modelId="{296422D2-99CF-4EA9-8D02-34F96D7CF806}">
      <dgm:prSet phldrT="[Текст]"/>
      <dgm:spPr/>
      <dgm:t>
        <a:bodyPr/>
        <a:lstStyle/>
        <a:p>
          <a:r>
            <a:rPr lang="en-US" dirty="0" smtClean="0"/>
            <a:t>Technical school</a:t>
          </a:r>
          <a:endParaRPr lang="ru-RU" dirty="0"/>
        </a:p>
      </dgm:t>
    </dgm:pt>
    <dgm:pt modelId="{3FAA25E2-1BC6-444D-A746-3D2D387BA029}" type="parTrans" cxnId="{2F810214-7E59-4FE0-819F-762F5B8DE975}">
      <dgm:prSet/>
      <dgm:spPr/>
      <dgm:t>
        <a:bodyPr/>
        <a:lstStyle/>
        <a:p>
          <a:endParaRPr lang="ru-RU"/>
        </a:p>
      </dgm:t>
    </dgm:pt>
    <dgm:pt modelId="{564A762E-F1B9-4818-AE2E-BC61375DB3ED}" type="sibTrans" cxnId="{2F810214-7E59-4FE0-819F-762F5B8DE975}">
      <dgm:prSet/>
      <dgm:spPr/>
      <dgm:t>
        <a:bodyPr/>
        <a:lstStyle/>
        <a:p>
          <a:endParaRPr lang="ru-RU"/>
        </a:p>
      </dgm:t>
    </dgm:pt>
    <dgm:pt modelId="{06760906-E9AD-445B-9FA6-CB51FE1C9331}">
      <dgm:prSet phldrT="[Текст]"/>
      <dgm:spPr/>
      <dgm:t>
        <a:bodyPr/>
        <a:lstStyle/>
        <a:p>
          <a:r>
            <a:rPr lang="en-US" dirty="0" smtClean="0"/>
            <a:t>Modern school</a:t>
          </a:r>
          <a:endParaRPr lang="ru-RU" dirty="0"/>
        </a:p>
      </dgm:t>
    </dgm:pt>
    <dgm:pt modelId="{B25FB1E1-451D-41BC-B03C-D46707031596}" type="parTrans" cxnId="{A577A2CC-C545-4531-B75F-238336C5CDE9}">
      <dgm:prSet/>
      <dgm:spPr/>
      <dgm:t>
        <a:bodyPr/>
        <a:lstStyle/>
        <a:p>
          <a:endParaRPr lang="ru-RU"/>
        </a:p>
      </dgm:t>
    </dgm:pt>
    <dgm:pt modelId="{C2965053-BAD1-46F7-B61B-5A30DE10EB71}" type="sibTrans" cxnId="{A577A2CC-C545-4531-B75F-238336C5CDE9}">
      <dgm:prSet/>
      <dgm:spPr/>
      <dgm:t>
        <a:bodyPr/>
        <a:lstStyle/>
        <a:p>
          <a:endParaRPr lang="ru-RU"/>
        </a:p>
      </dgm:t>
    </dgm:pt>
    <dgm:pt modelId="{0E38CA33-7485-4C0D-8B83-3B7B2A517479}" type="pres">
      <dgm:prSet presAssocID="{F6E06354-F0C8-473F-8E4D-5C74FE9BC3F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DF37853-B171-4F3E-884A-B6F3CB736237}" type="pres">
      <dgm:prSet presAssocID="{85F52970-43D1-4261-B3D8-E80238F7A138}" presName="centerShape" presStyleLbl="node0" presStyleIdx="0" presStyleCnt="1"/>
      <dgm:spPr/>
      <dgm:t>
        <a:bodyPr/>
        <a:lstStyle/>
        <a:p>
          <a:endParaRPr lang="ru-RU"/>
        </a:p>
      </dgm:t>
    </dgm:pt>
    <dgm:pt modelId="{925328F7-E006-4164-9409-43E73904D84E}" type="pres">
      <dgm:prSet presAssocID="{D60E9B33-DF49-4F30-A679-A81F97A67A21}" presName="Name9" presStyleLbl="parChTrans1D2" presStyleIdx="0" presStyleCnt="4"/>
      <dgm:spPr/>
      <dgm:t>
        <a:bodyPr/>
        <a:lstStyle/>
        <a:p>
          <a:endParaRPr lang="ru-RU"/>
        </a:p>
      </dgm:t>
    </dgm:pt>
    <dgm:pt modelId="{C581663D-341C-4211-99B4-E2958CD7CC55}" type="pres">
      <dgm:prSet presAssocID="{D60E9B33-DF49-4F30-A679-A81F97A67A21}" presName="connTx" presStyleLbl="parChTrans1D2" presStyleIdx="0" presStyleCnt="4"/>
      <dgm:spPr/>
      <dgm:t>
        <a:bodyPr/>
        <a:lstStyle/>
        <a:p>
          <a:endParaRPr lang="ru-RU"/>
        </a:p>
      </dgm:t>
    </dgm:pt>
    <dgm:pt modelId="{B4BAA296-1E51-4B5D-90D0-99FA22EB5193}" type="pres">
      <dgm:prSet presAssocID="{E560C7A8-DDA6-45F7-9786-9E139A094539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10B5B1-13EF-47AC-AB51-03CA47228D2C}" type="pres">
      <dgm:prSet presAssocID="{34F48070-9B3D-4146-9DFF-748414D00CEB}" presName="Name9" presStyleLbl="parChTrans1D2" presStyleIdx="1" presStyleCnt="4"/>
      <dgm:spPr/>
      <dgm:t>
        <a:bodyPr/>
        <a:lstStyle/>
        <a:p>
          <a:endParaRPr lang="ru-RU"/>
        </a:p>
      </dgm:t>
    </dgm:pt>
    <dgm:pt modelId="{4F92A0F9-9060-4C99-93FA-2B0DAD25BAF6}" type="pres">
      <dgm:prSet presAssocID="{34F48070-9B3D-4146-9DFF-748414D00CEB}" presName="connTx" presStyleLbl="parChTrans1D2" presStyleIdx="1" presStyleCnt="4"/>
      <dgm:spPr/>
      <dgm:t>
        <a:bodyPr/>
        <a:lstStyle/>
        <a:p>
          <a:endParaRPr lang="ru-RU"/>
        </a:p>
      </dgm:t>
    </dgm:pt>
    <dgm:pt modelId="{4BB8372D-B612-4380-AF1B-1ED35F2EEB8E}" type="pres">
      <dgm:prSet presAssocID="{3FE2A5FF-E879-4F68-8B4E-552341CB96B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B97E31-00FB-497C-80E2-49FB22922BDA}" type="pres">
      <dgm:prSet presAssocID="{3FAA25E2-1BC6-444D-A746-3D2D387BA029}" presName="Name9" presStyleLbl="parChTrans1D2" presStyleIdx="2" presStyleCnt="4"/>
      <dgm:spPr/>
      <dgm:t>
        <a:bodyPr/>
        <a:lstStyle/>
        <a:p>
          <a:endParaRPr lang="ru-RU"/>
        </a:p>
      </dgm:t>
    </dgm:pt>
    <dgm:pt modelId="{C2E15F89-8298-45D2-B34B-60C31DC294BD}" type="pres">
      <dgm:prSet presAssocID="{3FAA25E2-1BC6-444D-A746-3D2D387BA029}" presName="connTx" presStyleLbl="parChTrans1D2" presStyleIdx="2" presStyleCnt="4"/>
      <dgm:spPr/>
      <dgm:t>
        <a:bodyPr/>
        <a:lstStyle/>
        <a:p>
          <a:endParaRPr lang="ru-RU"/>
        </a:p>
      </dgm:t>
    </dgm:pt>
    <dgm:pt modelId="{79D58F31-7564-42A0-9CAC-E71BEBDA045C}" type="pres">
      <dgm:prSet presAssocID="{296422D2-99CF-4EA9-8D02-34F96D7CF80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B997A27-FFE5-473C-9592-AB8A7427B0C5}" type="pres">
      <dgm:prSet presAssocID="{B25FB1E1-451D-41BC-B03C-D46707031596}" presName="Name9" presStyleLbl="parChTrans1D2" presStyleIdx="3" presStyleCnt="4"/>
      <dgm:spPr/>
      <dgm:t>
        <a:bodyPr/>
        <a:lstStyle/>
        <a:p>
          <a:endParaRPr lang="ru-RU"/>
        </a:p>
      </dgm:t>
    </dgm:pt>
    <dgm:pt modelId="{6F2D3C8D-1EF6-4890-AB1D-95830508E10A}" type="pres">
      <dgm:prSet presAssocID="{B25FB1E1-451D-41BC-B03C-D46707031596}" presName="connTx" presStyleLbl="parChTrans1D2" presStyleIdx="3" presStyleCnt="4"/>
      <dgm:spPr/>
      <dgm:t>
        <a:bodyPr/>
        <a:lstStyle/>
        <a:p>
          <a:endParaRPr lang="ru-RU"/>
        </a:p>
      </dgm:t>
    </dgm:pt>
    <dgm:pt modelId="{4F126ECD-3402-4E79-8D4F-0653EB20F2EA}" type="pres">
      <dgm:prSet presAssocID="{06760906-E9AD-445B-9FA6-CB51FE1C9331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5494C0-7D88-4716-9062-916BB1058255}" type="presOf" srcId="{34F48070-9B3D-4146-9DFF-748414D00CEB}" destId="{4F92A0F9-9060-4C99-93FA-2B0DAD25BAF6}" srcOrd="1" destOrd="0" presId="urn:microsoft.com/office/officeart/2005/8/layout/radial1"/>
    <dgm:cxn modelId="{F488ACF8-D503-4027-86D0-D52172BAFD5D}" type="presOf" srcId="{D60E9B33-DF49-4F30-A679-A81F97A67A21}" destId="{925328F7-E006-4164-9409-43E73904D84E}" srcOrd="0" destOrd="0" presId="urn:microsoft.com/office/officeart/2005/8/layout/radial1"/>
    <dgm:cxn modelId="{882C3693-6299-4ED7-A95B-D9E144F0453D}" type="presOf" srcId="{296422D2-99CF-4EA9-8D02-34F96D7CF806}" destId="{79D58F31-7564-42A0-9CAC-E71BEBDA045C}" srcOrd="0" destOrd="0" presId="urn:microsoft.com/office/officeart/2005/8/layout/radial1"/>
    <dgm:cxn modelId="{E34454D0-5C90-4E7A-92B0-724EBC26BAAD}" type="presOf" srcId="{3FAA25E2-1BC6-444D-A746-3D2D387BA029}" destId="{C2E15F89-8298-45D2-B34B-60C31DC294BD}" srcOrd="1" destOrd="0" presId="urn:microsoft.com/office/officeart/2005/8/layout/radial1"/>
    <dgm:cxn modelId="{153A4B0E-A557-44A8-81D9-E1D18A577084}" srcId="{85F52970-43D1-4261-B3D8-E80238F7A138}" destId="{E560C7A8-DDA6-45F7-9786-9E139A094539}" srcOrd="0" destOrd="0" parTransId="{D60E9B33-DF49-4F30-A679-A81F97A67A21}" sibTransId="{6BD80B24-396E-49B6-9A98-570D11ED1695}"/>
    <dgm:cxn modelId="{FA9D0A93-9800-4326-8E8E-F198021383DE}" type="presOf" srcId="{3FAA25E2-1BC6-444D-A746-3D2D387BA029}" destId="{0EB97E31-00FB-497C-80E2-49FB22922BDA}" srcOrd="0" destOrd="0" presId="urn:microsoft.com/office/officeart/2005/8/layout/radial1"/>
    <dgm:cxn modelId="{33943B8F-9B0B-46D3-8488-E3320D651903}" type="presOf" srcId="{85F52970-43D1-4261-B3D8-E80238F7A138}" destId="{9DF37853-B171-4F3E-884A-B6F3CB736237}" srcOrd="0" destOrd="0" presId="urn:microsoft.com/office/officeart/2005/8/layout/radial1"/>
    <dgm:cxn modelId="{D3B3F02C-E93B-4B2C-AA35-45868C263215}" type="presOf" srcId="{34F48070-9B3D-4146-9DFF-748414D00CEB}" destId="{D810B5B1-13EF-47AC-AB51-03CA47228D2C}" srcOrd="0" destOrd="0" presId="urn:microsoft.com/office/officeart/2005/8/layout/radial1"/>
    <dgm:cxn modelId="{A577A2CC-C545-4531-B75F-238336C5CDE9}" srcId="{85F52970-43D1-4261-B3D8-E80238F7A138}" destId="{06760906-E9AD-445B-9FA6-CB51FE1C9331}" srcOrd="3" destOrd="0" parTransId="{B25FB1E1-451D-41BC-B03C-D46707031596}" sibTransId="{C2965053-BAD1-46F7-B61B-5A30DE10EB71}"/>
    <dgm:cxn modelId="{99DA8F78-81FB-4DBE-9E0A-38CF83D2271D}" srcId="{F6E06354-F0C8-473F-8E4D-5C74FE9BC3F3}" destId="{85F52970-43D1-4261-B3D8-E80238F7A138}" srcOrd="0" destOrd="0" parTransId="{FEEA216D-44A4-43FD-AFBA-EC31D9349B05}" sibTransId="{D1599890-C84A-458F-9745-8E76BC4DD3E9}"/>
    <dgm:cxn modelId="{2F810214-7E59-4FE0-819F-762F5B8DE975}" srcId="{85F52970-43D1-4261-B3D8-E80238F7A138}" destId="{296422D2-99CF-4EA9-8D02-34F96D7CF806}" srcOrd="2" destOrd="0" parTransId="{3FAA25E2-1BC6-444D-A746-3D2D387BA029}" sibTransId="{564A762E-F1B9-4818-AE2E-BC61375DB3ED}"/>
    <dgm:cxn modelId="{CD21DB0B-F13A-4B1E-9C19-B3349D69296D}" srcId="{85F52970-43D1-4261-B3D8-E80238F7A138}" destId="{3FE2A5FF-E879-4F68-8B4E-552341CB96B3}" srcOrd="1" destOrd="0" parTransId="{34F48070-9B3D-4146-9DFF-748414D00CEB}" sibTransId="{957F76E7-FE90-4DE5-B9AB-83E00E01AFDB}"/>
    <dgm:cxn modelId="{578540D9-E600-417C-884C-A79306C5C332}" type="presOf" srcId="{3FE2A5FF-E879-4F68-8B4E-552341CB96B3}" destId="{4BB8372D-B612-4380-AF1B-1ED35F2EEB8E}" srcOrd="0" destOrd="0" presId="urn:microsoft.com/office/officeart/2005/8/layout/radial1"/>
    <dgm:cxn modelId="{F8256028-078A-4E3F-ABD2-D3C7E8C16BDF}" type="presOf" srcId="{D60E9B33-DF49-4F30-A679-A81F97A67A21}" destId="{C581663D-341C-4211-99B4-E2958CD7CC55}" srcOrd="1" destOrd="0" presId="urn:microsoft.com/office/officeart/2005/8/layout/radial1"/>
    <dgm:cxn modelId="{800E3D7F-51D7-401C-A867-61859C785F82}" type="presOf" srcId="{F6E06354-F0C8-473F-8E4D-5C74FE9BC3F3}" destId="{0E38CA33-7485-4C0D-8B83-3B7B2A517479}" srcOrd="0" destOrd="0" presId="urn:microsoft.com/office/officeart/2005/8/layout/radial1"/>
    <dgm:cxn modelId="{085FE8A7-274B-4601-9D6C-A801604438CD}" type="presOf" srcId="{B25FB1E1-451D-41BC-B03C-D46707031596}" destId="{8B997A27-FFE5-473C-9592-AB8A7427B0C5}" srcOrd="0" destOrd="0" presId="urn:microsoft.com/office/officeart/2005/8/layout/radial1"/>
    <dgm:cxn modelId="{798C7EC3-DE97-44BE-A09F-8C8406E0AFEC}" type="presOf" srcId="{B25FB1E1-451D-41BC-B03C-D46707031596}" destId="{6F2D3C8D-1EF6-4890-AB1D-95830508E10A}" srcOrd="1" destOrd="0" presId="urn:microsoft.com/office/officeart/2005/8/layout/radial1"/>
    <dgm:cxn modelId="{2B4D1DC0-AFA8-49FA-B774-8B636ABE009C}" type="presOf" srcId="{E560C7A8-DDA6-45F7-9786-9E139A094539}" destId="{B4BAA296-1E51-4B5D-90D0-99FA22EB5193}" srcOrd="0" destOrd="0" presId="urn:microsoft.com/office/officeart/2005/8/layout/radial1"/>
    <dgm:cxn modelId="{1796FDA2-8203-43B0-8669-F8673B59D988}" type="presOf" srcId="{06760906-E9AD-445B-9FA6-CB51FE1C9331}" destId="{4F126ECD-3402-4E79-8D4F-0653EB20F2EA}" srcOrd="0" destOrd="0" presId="urn:microsoft.com/office/officeart/2005/8/layout/radial1"/>
    <dgm:cxn modelId="{083CFFEC-1647-4635-8AB0-2609AA83523A}" type="presParOf" srcId="{0E38CA33-7485-4C0D-8B83-3B7B2A517479}" destId="{9DF37853-B171-4F3E-884A-B6F3CB736237}" srcOrd="0" destOrd="0" presId="urn:microsoft.com/office/officeart/2005/8/layout/radial1"/>
    <dgm:cxn modelId="{607C2DBF-C4C9-4CF9-8263-D276104F5518}" type="presParOf" srcId="{0E38CA33-7485-4C0D-8B83-3B7B2A517479}" destId="{925328F7-E006-4164-9409-43E73904D84E}" srcOrd="1" destOrd="0" presId="urn:microsoft.com/office/officeart/2005/8/layout/radial1"/>
    <dgm:cxn modelId="{C44DCBE6-DF6D-4325-B060-2D24B982D5FD}" type="presParOf" srcId="{925328F7-E006-4164-9409-43E73904D84E}" destId="{C581663D-341C-4211-99B4-E2958CD7CC55}" srcOrd="0" destOrd="0" presId="urn:microsoft.com/office/officeart/2005/8/layout/radial1"/>
    <dgm:cxn modelId="{035BC6DF-354E-40FA-A7E8-912141122305}" type="presParOf" srcId="{0E38CA33-7485-4C0D-8B83-3B7B2A517479}" destId="{B4BAA296-1E51-4B5D-90D0-99FA22EB5193}" srcOrd="2" destOrd="0" presId="urn:microsoft.com/office/officeart/2005/8/layout/radial1"/>
    <dgm:cxn modelId="{4FA4F77C-6E22-408E-AFB6-1671C7E09ABC}" type="presParOf" srcId="{0E38CA33-7485-4C0D-8B83-3B7B2A517479}" destId="{D810B5B1-13EF-47AC-AB51-03CA47228D2C}" srcOrd="3" destOrd="0" presId="urn:microsoft.com/office/officeart/2005/8/layout/radial1"/>
    <dgm:cxn modelId="{56DFBEAA-19F0-4EBD-BB45-F39AEF5AF34B}" type="presParOf" srcId="{D810B5B1-13EF-47AC-AB51-03CA47228D2C}" destId="{4F92A0F9-9060-4C99-93FA-2B0DAD25BAF6}" srcOrd="0" destOrd="0" presId="urn:microsoft.com/office/officeart/2005/8/layout/radial1"/>
    <dgm:cxn modelId="{77280870-3340-4B34-AD5D-15EB74AE33B3}" type="presParOf" srcId="{0E38CA33-7485-4C0D-8B83-3B7B2A517479}" destId="{4BB8372D-B612-4380-AF1B-1ED35F2EEB8E}" srcOrd="4" destOrd="0" presId="urn:microsoft.com/office/officeart/2005/8/layout/radial1"/>
    <dgm:cxn modelId="{00953C62-EE98-40E9-8049-0B5087FB1452}" type="presParOf" srcId="{0E38CA33-7485-4C0D-8B83-3B7B2A517479}" destId="{0EB97E31-00FB-497C-80E2-49FB22922BDA}" srcOrd="5" destOrd="0" presId="urn:microsoft.com/office/officeart/2005/8/layout/radial1"/>
    <dgm:cxn modelId="{3B18164E-3B04-4F47-AC40-C84CACEDCECE}" type="presParOf" srcId="{0EB97E31-00FB-497C-80E2-49FB22922BDA}" destId="{C2E15F89-8298-45D2-B34B-60C31DC294BD}" srcOrd="0" destOrd="0" presId="urn:microsoft.com/office/officeart/2005/8/layout/radial1"/>
    <dgm:cxn modelId="{6D48542F-B0B8-434F-A1F0-7C44C25D74BE}" type="presParOf" srcId="{0E38CA33-7485-4C0D-8B83-3B7B2A517479}" destId="{79D58F31-7564-42A0-9CAC-E71BEBDA045C}" srcOrd="6" destOrd="0" presId="urn:microsoft.com/office/officeart/2005/8/layout/radial1"/>
    <dgm:cxn modelId="{FF5FB7B3-981C-462F-97D0-ED9A2085F50A}" type="presParOf" srcId="{0E38CA33-7485-4C0D-8B83-3B7B2A517479}" destId="{8B997A27-FFE5-473C-9592-AB8A7427B0C5}" srcOrd="7" destOrd="0" presId="urn:microsoft.com/office/officeart/2005/8/layout/radial1"/>
    <dgm:cxn modelId="{C11A814A-F1D2-4359-93CE-1372E04A5A5F}" type="presParOf" srcId="{8B997A27-FFE5-473C-9592-AB8A7427B0C5}" destId="{6F2D3C8D-1EF6-4890-AB1D-95830508E10A}" srcOrd="0" destOrd="0" presId="urn:microsoft.com/office/officeart/2005/8/layout/radial1"/>
    <dgm:cxn modelId="{14F3F307-C218-4726-9835-AD6B4106406E}" type="presParOf" srcId="{0E38CA33-7485-4C0D-8B83-3B7B2A517479}" destId="{4F126ECD-3402-4E79-8D4F-0653EB20F2EA}" srcOrd="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0ACCAF8-E1B7-4399-B5C9-F9358B7DA706}" type="doc">
      <dgm:prSet loTypeId="urn:microsoft.com/office/officeart/2005/8/layout/bProcess4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DD8EE180-1020-4D95-9943-4C3E28E71897}">
      <dgm:prSet phldrT="[Текст]"/>
      <dgm:spPr/>
      <dgm:t>
        <a:bodyPr/>
        <a:lstStyle/>
        <a:p>
          <a:r>
            <a:rPr lang="en-US" dirty="0" smtClean="0"/>
            <a:t>Art</a:t>
          </a:r>
          <a:endParaRPr lang="ru-RU" dirty="0"/>
        </a:p>
      </dgm:t>
    </dgm:pt>
    <dgm:pt modelId="{251B4CE6-9AE5-4B9F-A7CE-29F5AE701DE3}" type="parTrans" cxnId="{0924182A-60AC-49E1-A2FA-1C4ED7724F8E}">
      <dgm:prSet/>
      <dgm:spPr/>
      <dgm:t>
        <a:bodyPr/>
        <a:lstStyle/>
        <a:p>
          <a:endParaRPr lang="ru-RU"/>
        </a:p>
      </dgm:t>
    </dgm:pt>
    <dgm:pt modelId="{F9227884-8806-47D8-B716-A48B2A95BF16}" type="sibTrans" cxnId="{0924182A-60AC-49E1-A2FA-1C4ED7724F8E}">
      <dgm:prSet/>
      <dgm:spPr/>
      <dgm:t>
        <a:bodyPr/>
        <a:lstStyle/>
        <a:p>
          <a:endParaRPr lang="ru-RU"/>
        </a:p>
      </dgm:t>
    </dgm:pt>
    <dgm:pt modelId="{9AC07A56-0F70-4796-A0A1-E2A90254D213}">
      <dgm:prSet phldrT="[Текст]"/>
      <dgm:spPr/>
      <dgm:t>
        <a:bodyPr/>
        <a:lstStyle/>
        <a:p>
          <a:r>
            <a:rPr lang="en-US" dirty="0" smtClean="0"/>
            <a:t>Music</a:t>
          </a:r>
          <a:endParaRPr lang="ru-RU" dirty="0"/>
        </a:p>
      </dgm:t>
    </dgm:pt>
    <dgm:pt modelId="{95AEF55A-1B40-4E36-B057-51C5F95760F3}" type="parTrans" cxnId="{576B6EA4-AC43-498E-AE7B-DA58304A0E49}">
      <dgm:prSet/>
      <dgm:spPr/>
      <dgm:t>
        <a:bodyPr/>
        <a:lstStyle/>
        <a:p>
          <a:endParaRPr lang="ru-RU"/>
        </a:p>
      </dgm:t>
    </dgm:pt>
    <dgm:pt modelId="{204913BE-2BF9-42A0-9C88-863862405A0C}" type="sibTrans" cxnId="{576B6EA4-AC43-498E-AE7B-DA58304A0E49}">
      <dgm:prSet/>
      <dgm:spPr/>
      <dgm:t>
        <a:bodyPr/>
        <a:lstStyle/>
        <a:p>
          <a:endParaRPr lang="ru-RU"/>
        </a:p>
      </dgm:t>
    </dgm:pt>
    <dgm:pt modelId="{1156FF03-5D2C-48DF-BCB9-0D3D0D973BCD}">
      <dgm:prSet phldrT="[Текст]"/>
      <dgm:spPr/>
      <dgm:t>
        <a:bodyPr/>
        <a:lstStyle/>
        <a:p>
          <a:r>
            <a:rPr lang="en-US" dirty="0" smtClean="0"/>
            <a:t>Physical education</a:t>
          </a:r>
          <a:endParaRPr lang="ru-RU" dirty="0"/>
        </a:p>
      </dgm:t>
    </dgm:pt>
    <dgm:pt modelId="{26FD8C99-5B73-4CCA-BA8D-289529F5E7E8}" type="parTrans" cxnId="{02563578-7471-443A-BCBF-1E20D472F5D9}">
      <dgm:prSet/>
      <dgm:spPr/>
      <dgm:t>
        <a:bodyPr/>
        <a:lstStyle/>
        <a:p>
          <a:endParaRPr lang="ru-RU"/>
        </a:p>
      </dgm:t>
    </dgm:pt>
    <dgm:pt modelId="{DA31D8C8-60AE-4FC1-BBA8-D76E813B200C}" type="sibTrans" cxnId="{02563578-7471-443A-BCBF-1E20D472F5D9}">
      <dgm:prSet/>
      <dgm:spPr/>
      <dgm:t>
        <a:bodyPr/>
        <a:lstStyle/>
        <a:p>
          <a:endParaRPr lang="ru-RU"/>
        </a:p>
      </dgm:t>
    </dgm:pt>
    <dgm:pt modelId="{37D60B50-0EF4-4272-8259-A28DF9BCEA07}">
      <dgm:prSet phldrT="[Текст]"/>
      <dgm:spPr/>
      <dgm:t>
        <a:bodyPr/>
        <a:lstStyle/>
        <a:p>
          <a:r>
            <a:rPr lang="en-US" dirty="0" smtClean="0"/>
            <a:t>Practical works</a:t>
          </a:r>
          <a:endParaRPr lang="ru-RU" dirty="0"/>
        </a:p>
      </dgm:t>
    </dgm:pt>
    <dgm:pt modelId="{57B196D7-EF7E-43E0-8E26-5332F18FD09A}" type="parTrans" cxnId="{FD3AE6EA-4FB7-46C9-A530-BF25F94B3BDF}">
      <dgm:prSet/>
      <dgm:spPr/>
      <dgm:t>
        <a:bodyPr/>
        <a:lstStyle/>
        <a:p>
          <a:endParaRPr lang="ru-RU"/>
        </a:p>
      </dgm:t>
    </dgm:pt>
    <dgm:pt modelId="{5D392F8C-7640-47B5-9623-65A420417797}" type="sibTrans" cxnId="{FD3AE6EA-4FB7-46C9-A530-BF25F94B3BDF}">
      <dgm:prSet/>
      <dgm:spPr/>
      <dgm:t>
        <a:bodyPr/>
        <a:lstStyle/>
        <a:p>
          <a:endParaRPr lang="ru-RU"/>
        </a:p>
      </dgm:t>
    </dgm:pt>
    <dgm:pt modelId="{DE0DD1CE-87FB-4FA0-84F5-A54DD12F081C}">
      <dgm:prSet phldrT="[Текст]"/>
      <dgm:spPr/>
      <dgm:t>
        <a:bodyPr/>
        <a:lstStyle/>
        <a:p>
          <a:r>
            <a:rPr lang="en-US" dirty="0" smtClean="0"/>
            <a:t>History</a:t>
          </a:r>
          <a:endParaRPr lang="ru-RU" dirty="0"/>
        </a:p>
      </dgm:t>
    </dgm:pt>
    <dgm:pt modelId="{6249D9F0-CA63-44A3-B643-9AE726EF34FD}" type="parTrans" cxnId="{B95D0C84-025B-40F9-A8DA-E740B6AF5672}">
      <dgm:prSet/>
      <dgm:spPr/>
      <dgm:t>
        <a:bodyPr/>
        <a:lstStyle/>
        <a:p>
          <a:endParaRPr lang="ru-RU"/>
        </a:p>
      </dgm:t>
    </dgm:pt>
    <dgm:pt modelId="{92005C9C-A48F-4A84-B9A0-FFF82BA73F5B}" type="sibTrans" cxnId="{B95D0C84-025B-40F9-A8DA-E740B6AF5672}">
      <dgm:prSet/>
      <dgm:spPr/>
      <dgm:t>
        <a:bodyPr/>
        <a:lstStyle/>
        <a:p>
          <a:endParaRPr lang="ru-RU"/>
        </a:p>
      </dgm:t>
    </dgm:pt>
    <dgm:pt modelId="{1A73D90F-1BC5-4C65-B1D7-16C53D546E66}">
      <dgm:prSet phldrT="[Текст]"/>
      <dgm:spPr/>
      <dgm:t>
        <a:bodyPr/>
        <a:lstStyle/>
        <a:p>
          <a:r>
            <a:rPr lang="en-US" dirty="0" smtClean="0"/>
            <a:t>General sciences</a:t>
          </a:r>
          <a:endParaRPr lang="ru-RU" dirty="0"/>
        </a:p>
      </dgm:t>
    </dgm:pt>
    <dgm:pt modelId="{740EB0FB-DAF8-48B0-BCCC-C5035FF2E4B5}" type="parTrans" cxnId="{2D215012-3660-43F0-8182-197482D3A94F}">
      <dgm:prSet/>
      <dgm:spPr/>
      <dgm:t>
        <a:bodyPr/>
        <a:lstStyle/>
        <a:p>
          <a:endParaRPr lang="ru-RU"/>
        </a:p>
      </dgm:t>
    </dgm:pt>
    <dgm:pt modelId="{7822C77A-7F10-4A19-B827-879ECDE3C26A}" type="sibTrans" cxnId="{2D215012-3660-43F0-8182-197482D3A94F}">
      <dgm:prSet/>
      <dgm:spPr/>
      <dgm:t>
        <a:bodyPr/>
        <a:lstStyle/>
        <a:p>
          <a:endParaRPr lang="ru-RU"/>
        </a:p>
      </dgm:t>
    </dgm:pt>
    <dgm:pt modelId="{83F77EAA-AF48-4363-BD6A-4D1FEC117927}">
      <dgm:prSet phldrT="[Текст]"/>
      <dgm:spPr/>
      <dgm:t>
        <a:bodyPr/>
        <a:lstStyle/>
        <a:p>
          <a:r>
            <a:rPr lang="en-US" dirty="0" smtClean="0"/>
            <a:t>Languages</a:t>
          </a:r>
          <a:endParaRPr lang="ru-RU" dirty="0"/>
        </a:p>
      </dgm:t>
    </dgm:pt>
    <dgm:pt modelId="{195D3DA7-3532-4EB3-B6FC-13D27939E88B}" type="parTrans" cxnId="{E47167ED-7AA1-45A2-BBA4-C0B138261BAD}">
      <dgm:prSet/>
      <dgm:spPr/>
      <dgm:t>
        <a:bodyPr/>
        <a:lstStyle/>
        <a:p>
          <a:endParaRPr lang="ru-RU"/>
        </a:p>
      </dgm:t>
    </dgm:pt>
    <dgm:pt modelId="{B1DCE4B6-01B6-4DC9-AD45-7AEB49B37F27}" type="sibTrans" cxnId="{E47167ED-7AA1-45A2-BBA4-C0B138261BAD}">
      <dgm:prSet/>
      <dgm:spPr/>
      <dgm:t>
        <a:bodyPr/>
        <a:lstStyle/>
        <a:p>
          <a:endParaRPr lang="ru-RU"/>
        </a:p>
      </dgm:t>
    </dgm:pt>
    <dgm:pt modelId="{5A230BBA-2100-4CBF-988F-CBD7FA350E23}">
      <dgm:prSet phldrT="[Текст]"/>
      <dgm:spPr/>
      <dgm:t>
        <a:bodyPr/>
        <a:lstStyle/>
        <a:p>
          <a:r>
            <a:rPr lang="en-US" dirty="0" smtClean="0"/>
            <a:t>Geography</a:t>
          </a:r>
          <a:endParaRPr lang="ru-RU" dirty="0"/>
        </a:p>
      </dgm:t>
    </dgm:pt>
    <dgm:pt modelId="{62DB6668-B64C-4965-8618-C817E5E2E813}" type="parTrans" cxnId="{962CEA95-8E2F-4EB7-9BDB-933976204FF6}">
      <dgm:prSet/>
      <dgm:spPr/>
      <dgm:t>
        <a:bodyPr/>
        <a:lstStyle/>
        <a:p>
          <a:endParaRPr lang="ru-RU"/>
        </a:p>
      </dgm:t>
    </dgm:pt>
    <dgm:pt modelId="{E765719A-5ECC-4EF0-92CE-D5F96255A2C2}" type="sibTrans" cxnId="{962CEA95-8E2F-4EB7-9BDB-933976204FF6}">
      <dgm:prSet/>
      <dgm:spPr/>
      <dgm:t>
        <a:bodyPr/>
        <a:lstStyle/>
        <a:p>
          <a:endParaRPr lang="ru-RU"/>
        </a:p>
      </dgm:t>
    </dgm:pt>
    <dgm:pt modelId="{851801D4-59FC-4289-9D6D-B70AFBF8A768}">
      <dgm:prSet phldrT="[Текст]"/>
      <dgm:spPr/>
      <dgm:t>
        <a:bodyPr/>
        <a:lstStyle/>
        <a:p>
          <a:r>
            <a:rPr lang="en-US" dirty="0" smtClean="0"/>
            <a:t>Religious instructions</a:t>
          </a:r>
          <a:endParaRPr lang="ru-RU" dirty="0"/>
        </a:p>
      </dgm:t>
    </dgm:pt>
    <dgm:pt modelId="{A0ED2FCD-1F94-4045-AF4D-7AE2CC4F60B8}" type="parTrans" cxnId="{B8F36532-8377-4110-8CD2-873A3AD0F2D7}">
      <dgm:prSet/>
      <dgm:spPr/>
      <dgm:t>
        <a:bodyPr/>
        <a:lstStyle/>
        <a:p>
          <a:endParaRPr lang="ru-RU"/>
        </a:p>
      </dgm:t>
    </dgm:pt>
    <dgm:pt modelId="{6A8C5CB7-DB20-46F8-8779-0433D398CD3B}" type="sibTrans" cxnId="{B8F36532-8377-4110-8CD2-873A3AD0F2D7}">
      <dgm:prSet/>
      <dgm:spPr/>
      <dgm:t>
        <a:bodyPr/>
        <a:lstStyle/>
        <a:p>
          <a:endParaRPr lang="ru-RU"/>
        </a:p>
      </dgm:t>
    </dgm:pt>
    <dgm:pt modelId="{8278323A-9B8F-40FD-8E36-4E258BEEC443}" type="pres">
      <dgm:prSet presAssocID="{D0ACCAF8-E1B7-4399-B5C9-F9358B7DA706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779A429C-4B64-4CD2-9CF9-64808DC82845}" type="pres">
      <dgm:prSet presAssocID="{DD8EE180-1020-4D95-9943-4C3E28E71897}" presName="compNode" presStyleCnt="0"/>
      <dgm:spPr/>
    </dgm:pt>
    <dgm:pt modelId="{1E00F55F-E536-4DF7-9710-8E87486280EE}" type="pres">
      <dgm:prSet presAssocID="{DD8EE180-1020-4D95-9943-4C3E28E71897}" presName="dummyConnPt" presStyleCnt="0"/>
      <dgm:spPr/>
    </dgm:pt>
    <dgm:pt modelId="{1CA77A38-3E5E-464B-B80E-133F2CF6DD83}" type="pres">
      <dgm:prSet presAssocID="{DD8EE180-1020-4D95-9943-4C3E28E71897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3E2B8E-6F6D-44C0-A458-535C231B64CF}" type="pres">
      <dgm:prSet presAssocID="{F9227884-8806-47D8-B716-A48B2A95BF16}" presName="sibTrans" presStyleLbl="bgSibTrans2D1" presStyleIdx="0" presStyleCnt="8"/>
      <dgm:spPr/>
      <dgm:t>
        <a:bodyPr/>
        <a:lstStyle/>
        <a:p>
          <a:endParaRPr lang="ru-RU"/>
        </a:p>
      </dgm:t>
    </dgm:pt>
    <dgm:pt modelId="{DFFD8C36-AFC8-4FC0-8773-8609D48B8D17}" type="pres">
      <dgm:prSet presAssocID="{9AC07A56-0F70-4796-A0A1-E2A90254D213}" presName="compNode" presStyleCnt="0"/>
      <dgm:spPr/>
    </dgm:pt>
    <dgm:pt modelId="{A93EC81C-7D2D-45AE-9AB4-075D9B57DEF6}" type="pres">
      <dgm:prSet presAssocID="{9AC07A56-0F70-4796-A0A1-E2A90254D213}" presName="dummyConnPt" presStyleCnt="0"/>
      <dgm:spPr/>
    </dgm:pt>
    <dgm:pt modelId="{F8FC36F3-0287-4E87-B44C-798565E5AB08}" type="pres">
      <dgm:prSet presAssocID="{9AC07A56-0F70-4796-A0A1-E2A90254D213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4B9214-6907-48ED-97D8-9436A944EF50}" type="pres">
      <dgm:prSet presAssocID="{204913BE-2BF9-42A0-9C88-863862405A0C}" presName="sibTrans" presStyleLbl="bgSibTrans2D1" presStyleIdx="1" presStyleCnt="8"/>
      <dgm:spPr/>
      <dgm:t>
        <a:bodyPr/>
        <a:lstStyle/>
        <a:p>
          <a:endParaRPr lang="ru-RU"/>
        </a:p>
      </dgm:t>
    </dgm:pt>
    <dgm:pt modelId="{DC88F3E4-73EF-401B-B98C-E46C1213F570}" type="pres">
      <dgm:prSet presAssocID="{1156FF03-5D2C-48DF-BCB9-0D3D0D973BCD}" presName="compNode" presStyleCnt="0"/>
      <dgm:spPr/>
    </dgm:pt>
    <dgm:pt modelId="{04C6F757-2285-4D1A-9A3D-6C5AF21DDDBD}" type="pres">
      <dgm:prSet presAssocID="{1156FF03-5D2C-48DF-BCB9-0D3D0D973BCD}" presName="dummyConnPt" presStyleCnt="0"/>
      <dgm:spPr/>
    </dgm:pt>
    <dgm:pt modelId="{AFCD461F-A3E5-45E0-B887-41838176FF1B}" type="pres">
      <dgm:prSet presAssocID="{1156FF03-5D2C-48DF-BCB9-0D3D0D973BCD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8B3FC6-B039-4888-87FB-61FF56A85ED1}" type="pres">
      <dgm:prSet presAssocID="{DA31D8C8-60AE-4FC1-BBA8-D76E813B200C}" presName="sibTrans" presStyleLbl="bgSibTrans2D1" presStyleIdx="2" presStyleCnt="8"/>
      <dgm:spPr/>
      <dgm:t>
        <a:bodyPr/>
        <a:lstStyle/>
        <a:p>
          <a:endParaRPr lang="ru-RU"/>
        </a:p>
      </dgm:t>
    </dgm:pt>
    <dgm:pt modelId="{2A175F37-9CAB-4320-B4C7-A8FFFA4AAC6E}" type="pres">
      <dgm:prSet presAssocID="{37D60B50-0EF4-4272-8259-A28DF9BCEA07}" presName="compNode" presStyleCnt="0"/>
      <dgm:spPr/>
    </dgm:pt>
    <dgm:pt modelId="{37E82294-234E-4596-B1AB-D79C95CBDB8D}" type="pres">
      <dgm:prSet presAssocID="{37D60B50-0EF4-4272-8259-A28DF9BCEA07}" presName="dummyConnPt" presStyleCnt="0"/>
      <dgm:spPr/>
    </dgm:pt>
    <dgm:pt modelId="{FBFED641-1567-4F56-A71F-20F73349A82E}" type="pres">
      <dgm:prSet presAssocID="{37D60B50-0EF4-4272-8259-A28DF9BCEA07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5A8DB0-CE10-482A-9F69-13E4A4095205}" type="pres">
      <dgm:prSet presAssocID="{5D392F8C-7640-47B5-9623-65A420417797}" presName="sibTrans" presStyleLbl="bgSibTrans2D1" presStyleIdx="3" presStyleCnt="8"/>
      <dgm:spPr/>
      <dgm:t>
        <a:bodyPr/>
        <a:lstStyle/>
        <a:p>
          <a:endParaRPr lang="ru-RU"/>
        </a:p>
      </dgm:t>
    </dgm:pt>
    <dgm:pt modelId="{CA7720F4-79AD-468F-AA60-C66D15705E75}" type="pres">
      <dgm:prSet presAssocID="{DE0DD1CE-87FB-4FA0-84F5-A54DD12F081C}" presName="compNode" presStyleCnt="0"/>
      <dgm:spPr/>
    </dgm:pt>
    <dgm:pt modelId="{2AA07B8B-E4E8-4E21-B9A7-97677F9E07DE}" type="pres">
      <dgm:prSet presAssocID="{DE0DD1CE-87FB-4FA0-84F5-A54DD12F081C}" presName="dummyConnPt" presStyleCnt="0"/>
      <dgm:spPr/>
    </dgm:pt>
    <dgm:pt modelId="{41B935C2-DEEB-4E5B-BE70-88821F8E0D93}" type="pres">
      <dgm:prSet presAssocID="{DE0DD1CE-87FB-4FA0-84F5-A54DD12F081C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16766B-260E-444B-974E-309FCD57146E}" type="pres">
      <dgm:prSet presAssocID="{92005C9C-A48F-4A84-B9A0-FFF82BA73F5B}" presName="sibTrans" presStyleLbl="bgSibTrans2D1" presStyleIdx="4" presStyleCnt="8"/>
      <dgm:spPr/>
      <dgm:t>
        <a:bodyPr/>
        <a:lstStyle/>
        <a:p>
          <a:endParaRPr lang="ru-RU"/>
        </a:p>
      </dgm:t>
    </dgm:pt>
    <dgm:pt modelId="{085718DD-1128-4489-8391-546A7DF763F0}" type="pres">
      <dgm:prSet presAssocID="{1A73D90F-1BC5-4C65-B1D7-16C53D546E66}" presName="compNode" presStyleCnt="0"/>
      <dgm:spPr/>
    </dgm:pt>
    <dgm:pt modelId="{02117C96-C5AA-4C8A-BF08-B1A08F4C2E2F}" type="pres">
      <dgm:prSet presAssocID="{1A73D90F-1BC5-4C65-B1D7-16C53D546E66}" presName="dummyConnPt" presStyleCnt="0"/>
      <dgm:spPr/>
    </dgm:pt>
    <dgm:pt modelId="{0E9C9BAB-0574-4C68-8F73-3631D8DFA308}" type="pres">
      <dgm:prSet presAssocID="{1A73D90F-1BC5-4C65-B1D7-16C53D546E66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1A4ABD-3241-46F1-A46E-35FF0E550182}" type="pres">
      <dgm:prSet presAssocID="{7822C77A-7F10-4A19-B827-879ECDE3C26A}" presName="sibTrans" presStyleLbl="bgSibTrans2D1" presStyleIdx="5" presStyleCnt="8"/>
      <dgm:spPr/>
      <dgm:t>
        <a:bodyPr/>
        <a:lstStyle/>
        <a:p>
          <a:endParaRPr lang="ru-RU"/>
        </a:p>
      </dgm:t>
    </dgm:pt>
    <dgm:pt modelId="{2B18BBFD-29A5-4D30-9F8F-C41FB3464BCF}" type="pres">
      <dgm:prSet presAssocID="{83F77EAA-AF48-4363-BD6A-4D1FEC117927}" presName="compNode" presStyleCnt="0"/>
      <dgm:spPr/>
    </dgm:pt>
    <dgm:pt modelId="{81DBD175-1903-4CE4-9023-ECAC10AB4ECF}" type="pres">
      <dgm:prSet presAssocID="{83F77EAA-AF48-4363-BD6A-4D1FEC117927}" presName="dummyConnPt" presStyleCnt="0"/>
      <dgm:spPr/>
    </dgm:pt>
    <dgm:pt modelId="{4954EC95-CB86-43C2-9715-B4F3B7B5EBDE}" type="pres">
      <dgm:prSet presAssocID="{83F77EAA-AF48-4363-BD6A-4D1FEC117927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D4969F-DA74-4516-AF8A-F0583EBF8617}" type="pres">
      <dgm:prSet presAssocID="{B1DCE4B6-01B6-4DC9-AD45-7AEB49B37F27}" presName="sibTrans" presStyleLbl="bgSibTrans2D1" presStyleIdx="6" presStyleCnt="8"/>
      <dgm:spPr/>
      <dgm:t>
        <a:bodyPr/>
        <a:lstStyle/>
        <a:p>
          <a:endParaRPr lang="ru-RU"/>
        </a:p>
      </dgm:t>
    </dgm:pt>
    <dgm:pt modelId="{2BBCE1CA-5B4C-4C29-A85B-57674A26D11C}" type="pres">
      <dgm:prSet presAssocID="{5A230BBA-2100-4CBF-988F-CBD7FA350E23}" presName="compNode" presStyleCnt="0"/>
      <dgm:spPr/>
    </dgm:pt>
    <dgm:pt modelId="{9DE6FDE1-6493-4024-8C30-1C114A2E16FF}" type="pres">
      <dgm:prSet presAssocID="{5A230BBA-2100-4CBF-988F-CBD7FA350E23}" presName="dummyConnPt" presStyleCnt="0"/>
      <dgm:spPr/>
    </dgm:pt>
    <dgm:pt modelId="{93D785F3-248B-44B6-9A48-46F9E15DB725}" type="pres">
      <dgm:prSet presAssocID="{5A230BBA-2100-4CBF-988F-CBD7FA350E23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BA3699-5F7D-4449-BE84-6B526CEA2F9F}" type="pres">
      <dgm:prSet presAssocID="{E765719A-5ECC-4EF0-92CE-D5F96255A2C2}" presName="sibTrans" presStyleLbl="bgSibTrans2D1" presStyleIdx="7" presStyleCnt="8"/>
      <dgm:spPr/>
      <dgm:t>
        <a:bodyPr/>
        <a:lstStyle/>
        <a:p>
          <a:endParaRPr lang="ru-RU"/>
        </a:p>
      </dgm:t>
    </dgm:pt>
    <dgm:pt modelId="{C747A21F-35F6-4F91-91C0-FA721B38FD80}" type="pres">
      <dgm:prSet presAssocID="{851801D4-59FC-4289-9D6D-B70AFBF8A768}" presName="compNode" presStyleCnt="0"/>
      <dgm:spPr/>
    </dgm:pt>
    <dgm:pt modelId="{2EFB061C-21D5-42DF-A3FA-B9E189B1EF9E}" type="pres">
      <dgm:prSet presAssocID="{851801D4-59FC-4289-9D6D-B70AFBF8A768}" presName="dummyConnPt" presStyleCnt="0"/>
      <dgm:spPr/>
    </dgm:pt>
    <dgm:pt modelId="{A2051026-7C8E-4F65-81F1-5A967607F8A9}" type="pres">
      <dgm:prSet presAssocID="{851801D4-59FC-4289-9D6D-B70AFBF8A768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924182A-60AC-49E1-A2FA-1C4ED7724F8E}" srcId="{D0ACCAF8-E1B7-4399-B5C9-F9358B7DA706}" destId="{DD8EE180-1020-4D95-9943-4C3E28E71897}" srcOrd="0" destOrd="0" parTransId="{251B4CE6-9AE5-4B9F-A7CE-29F5AE701DE3}" sibTransId="{F9227884-8806-47D8-B716-A48B2A95BF16}"/>
    <dgm:cxn modelId="{C71B1CA8-D33B-43E5-96B2-5EE24EF5C2A9}" type="presOf" srcId="{92005C9C-A48F-4A84-B9A0-FFF82BA73F5B}" destId="{0216766B-260E-444B-974E-309FCD57146E}" srcOrd="0" destOrd="0" presId="urn:microsoft.com/office/officeart/2005/8/layout/bProcess4"/>
    <dgm:cxn modelId="{30F3F6FD-C927-4B44-BB80-EE8367BE6D23}" type="presOf" srcId="{9AC07A56-0F70-4796-A0A1-E2A90254D213}" destId="{F8FC36F3-0287-4E87-B44C-798565E5AB08}" srcOrd="0" destOrd="0" presId="urn:microsoft.com/office/officeart/2005/8/layout/bProcess4"/>
    <dgm:cxn modelId="{1333EFBB-0A9D-4DAA-8010-8B655B31BAA1}" type="presOf" srcId="{204913BE-2BF9-42A0-9C88-863862405A0C}" destId="{494B9214-6907-48ED-97D8-9436A944EF50}" srcOrd="0" destOrd="0" presId="urn:microsoft.com/office/officeart/2005/8/layout/bProcess4"/>
    <dgm:cxn modelId="{02563578-7471-443A-BCBF-1E20D472F5D9}" srcId="{D0ACCAF8-E1B7-4399-B5C9-F9358B7DA706}" destId="{1156FF03-5D2C-48DF-BCB9-0D3D0D973BCD}" srcOrd="2" destOrd="0" parTransId="{26FD8C99-5B73-4CCA-BA8D-289529F5E7E8}" sibTransId="{DA31D8C8-60AE-4FC1-BBA8-D76E813B200C}"/>
    <dgm:cxn modelId="{15B991EB-3175-4BE7-983F-254660C91327}" type="presOf" srcId="{5A230BBA-2100-4CBF-988F-CBD7FA350E23}" destId="{93D785F3-248B-44B6-9A48-46F9E15DB725}" srcOrd="0" destOrd="0" presId="urn:microsoft.com/office/officeart/2005/8/layout/bProcess4"/>
    <dgm:cxn modelId="{F2F9E81D-40F4-4122-BFD5-C3268C6D8FA0}" type="presOf" srcId="{DE0DD1CE-87FB-4FA0-84F5-A54DD12F081C}" destId="{41B935C2-DEEB-4E5B-BE70-88821F8E0D93}" srcOrd="0" destOrd="0" presId="urn:microsoft.com/office/officeart/2005/8/layout/bProcess4"/>
    <dgm:cxn modelId="{405BE3FA-7E12-4B3F-8AE3-9B8B8BF2D475}" type="presOf" srcId="{7822C77A-7F10-4A19-B827-879ECDE3C26A}" destId="{DB1A4ABD-3241-46F1-A46E-35FF0E550182}" srcOrd="0" destOrd="0" presId="urn:microsoft.com/office/officeart/2005/8/layout/bProcess4"/>
    <dgm:cxn modelId="{2882F87E-A033-45FC-ADDB-746E09856C16}" type="presOf" srcId="{5D392F8C-7640-47B5-9623-65A420417797}" destId="{DC5A8DB0-CE10-482A-9F69-13E4A4095205}" srcOrd="0" destOrd="0" presId="urn:microsoft.com/office/officeart/2005/8/layout/bProcess4"/>
    <dgm:cxn modelId="{5520E108-7B91-4388-9854-F89A8A626D48}" type="presOf" srcId="{DD8EE180-1020-4D95-9943-4C3E28E71897}" destId="{1CA77A38-3E5E-464B-B80E-133F2CF6DD83}" srcOrd="0" destOrd="0" presId="urn:microsoft.com/office/officeart/2005/8/layout/bProcess4"/>
    <dgm:cxn modelId="{B95D0C84-025B-40F9-A8DA-E740B6AF5672}" srcId="{D0ACCAF8-E1B7-4399-B5C9-F9358B7DA706}" destId="{DE0DD1CE-87FB-4FA0-84F5-A54DD12F081C}" srcOrd="4" destOrd="0" parTransId="{6249D9F0-CA63-44A3-B643-9AE726EF34FD}" sibTransId="{92005C9C-A48F-4A84-B9A0-FFF82BA73F5B}"/>
    <dgm:cxn modelId="{962CEA95-8E2F-4EB7-9BDB-933976204FF6}" srcId="{D0ACCAF8-E1B7-4399-B5C9-F9358B7DA706}" destId="{5A230BBA-2100-4CBF-988F-CBD7FA350E23}" srcOrd="7" destOrd="0" parTransId="{62DB6668-B64C-4965-8618-C817E5E2E813}" sibTransId="{E765719A-5ECC-4EF0-92CE-D5F96255A2C2}"/>
    <dgm:cxn modelId="{D7C24DCD-DABF-4B33-BCE8-B4DC48368C99}" type="presOf" srcId="{83F77EAA-AF48-4363-BD6A-4D1FEC117927}" destId="{4954EC95-CB86-43C2-9715-B4F3B7B5EBDE}" srcOrd="0" destOrd="0" presId="urn:microsoft.com/office/officeart/2005/8/layout/bProcess4"/>
    <dgm:cxn modelId="{7350F077-46A5-4999-B44A-AB74EB202178}" type="presOf" srcId="{37D60B50-0EF4-4272-8259-A28DF9BCEA07}" destId="{FBFED641-1567-4F56-A71F-20F73349A82E}" srcOrd="0" destOrd="0" presId="urn:microsoft.com/office/officeart/2005/8/layout/bProcess4"/>
    <dgm:cxn modelId="{85C2D90D-401A-4CA2-9DA0-4BEB3EA6A462}" type="presOf" srcId="{851801D4-59FC-4289-9D6D-B70AFBF8A768}" destId="{A2051026-7C8E-4F65-81F1-5A967607F8A9}" srcOrd="0" destOrd="0" presId="urn:microsoft.com/office/officeart/2005/8/layout/bProcess4"/>
    <dgm:cxn modelId="{B8F36532-8377-4110-8CD2-873A3AD0F2D7}" srcId="{D0ACCAF8-E1B7-4399-B5C9-F9358B7DA706}" destId="{851801D4-59FC-4289-9D6D-B70AFBF8A768}" srcOrd="8" destOrd="0" parTransId="{A0ED2FCD-1F94-4045-AF4D-7AE2CC4F60B8}" sibTransId="{6A8C5CB7-DB20-46F8-8779-0433D398CD3B}"/>
    <dgm:cxn modelId="{576B6EA4-AC43-498E-AE7B-DA58304A0E49}" srcId="{D0ACCAF8-E1B7-4399-B5C9-F9358B7DA706}" destId="{9AC07A56-0F70-4796-A0A1-E2A90254D213}" srcOrd="1" destOrd="0" parTransId="{95AEF55A-1B40-4E36-B057-51C5F95760F3}" sibTransId="{204913BE-2BF9-42A0-9C88-863862405A0C}"/>
    <dgm:cxn modelId="{4A74939B-5CD9-4DD4-AC01-15B68B46F0DE}" type="presOf" srcId="{B1DCE4B6-01B6-4DC9-AD45-7AEB49B37F27}" destId="{60D4969F-DA74-4516-AF8A-F0583EBF8617}" srcOrd="0" destOrd="0" presId="urn:microsoft.com/office/officeart/2005/8/layout/bProcess4"/>
    <dgm:cxn modelId="{57C6E497-F242-4772-93CB-724F3B4218B2}" type="presOf" srcId="{1A73D90F-1BC5-4C65-B1D7-16C53D546E66}" destId="{0E9C9BAB-0574-4C68-8F73-3631D8DFA308}" srcOrd="0" destOrd="0" presId="urn:microsoft.com/office/officeart/2005/8/layout/bProcess4"/>
    <dgm:cxn modelId="{0D76405C-9A40-4896-963D-DA8AAEEC3B01}" type="presOf" srcId="{E765719A-5ECC-4EF0-92CE-D5F96255A2C2}" destId="{8EBA3699-5F7D-4449-BE84-6B526CEA2F9F}" srcOrd="0" destOrd="0" presId="urn:microsoft.com/office/officeart/2005/8/layout/bProcess4"/>
    <dgm:cxn modelId="{FD3AE6EA-4FB7-46C9-A530-BF25F94B3BDF}" srcId="{D0ACCAF8-E1B7-4399-B5C9-F9358B7DA706}" destId="{37D60B50-0EF4-4272-8259-A28DF9BCEA07}" srcOrd="3" destOrd="0" parTransId="{57B196D7-EF7E-43E0-8E26-5332F18FD09A}" sibTransId="{5D392F8C-7640-47B5-9623-65A420417797}"/>
    <dgm:cxn modelId="{E47167ED-7AA1-45A2-BBA4-C0B138261BAD}" srcId="{D0ACCAF8-E1B7-4399-B5C9-F9358B7DA706}" destId="{83F77EAA-AF48-4363-BD6A-4D1FEC117927}" srcOrd="6" destOrd="0" parTransId="{195D3DA7-3532-4EB3-B6FC-13D27939E88B}" sibTransId="{B1DCE4B6-01B6-4DC9-AD45-7AEB49B37F27}"/>
    <dgm:cxn modelId="{E8DE5D26-0CB2-4430-89ED-FE3544C3B34E}" type="presOf" srcId="{1156FF03-5D2C-48DF-BCB9-0D3D0D973BCD}" destId="{AFCD461F-A3E5-45E0-B887-41838176FF1B}" srcOrd="0" destOrd="0" presId="urn:microsoft.com/office/officeart/2005/8/layout/bProcess4"/>
    <dgm:cxn modelId="{2D215012-3660-43F0-8182-197482D3A94F}" srcId="{D0ACCAF8-E1B7-4399-B5C9-F9358B7DA706}" destId="{1A73D90F-1BC5-4C65-B1D7-16C53D546E66}" srcOrd="5" destOrd="0" parTransId="{740EB0FB-DAF8-48B0-BCCC-C5035FF2E4B5}" sibTransId="{7822C77A-7F10-4A19-B827-879ECDE3C26A}"/>
    <dgm:cxn modelId="{F7145CB4-1E9A-438D-B2E0-4711DDCE1DB0}" type="presOf" srcId="{F9227884-8806-47D8-B716-A48B2A95BF16}" destId="{473E2B8E-6F6D-44C0-A458-535C231B64CF}" srcOrd="0" destOrd="0" presId="urn:microsoft.com/office/officeart/2005/8/layout/bProcess4"/>
    <dgm:cxn modelId="{C127247E-0A5B-4F4F-8F6B-41A2E4A9C349}" type="presOf" srcId="{DA31D8C8-60AE-4FC1-BBA8-D76E813B200C}" destId="{068B3FC6-B039-4888-87FB-61FF56A85ED1}" srcOrd="0" destOrd="0" presId="urn:microsoft.com/office/officeart/2005/8/layout/bProcess4"/>
    <dgm:cxn modelId="{95681CC9-1EB7-4E6E-B5F6-F3DCBBD12BC6}" type="presOf" srcId="{D0ACCAF8-E1B7-4399-B5C9-F9358B7DA706}" destId="{8278323A-9B8F-40FD-8E36-4E258BEEC443}" srcOrd="0" destOrd="0" presId="urn:microsoft.com/office/officeart/2005/8/layout/bProcess4"/>
    <dgm:cxn modelId="{3C9238FF-31D1-46EF-A4E4-63F1EDB49F9A}" type="presParOf" srcId="{8278323A-9B8F-40FD-8E36-4E258BEEC443}" destId="{779A429C-4B64-4CD2-9CF9-64808DC82845}" srcOrd="0" destOrd="0" presId="urn:microsoft.com/office/officeart/2005/8/layout/bProcess4"/>
    <dgm:cxn modelId="{5B3CE422-4E80-4945-A80B-2487E5DF5F8F}" type="presParOf" srcId="{779A429C-4B64-4CD2-9CF9-64808DC82845}" destId="{1E00F55F-E536-4DF7-9710-8E87486280EE}" srcOrd="0" destOrd="0" presId="urn:microsoft.com/office/officeart/2005/8/layout/bProcess4"/>
    <dgm:cxn modelId="{EF564817-C589-4FDA-9863-7C31734867AA}" type="presParOf" srcId="{779A429C-4B64-4CD2-9CF9-64808DC82845}" destId="{1CA77A38-3E5E-464B-B80E-133F2CF6DD83}" srcOrd="1" destOrd="0" presId="urn:microsoft.com/office/officeart/2005/8/layout/bProcess4"/>
    <dgm:cxn modelId="{D76CC850-F7E9-407B-B70A-E044829CBEF6}" type="presParOf" srcId="{8278323A-9B8F-40FD-8E36-4E258BEEC443}" destId="{473E2B8E-6F6D-44C0-A458-535C231B64CF}" srcOrd="1" destOrd="0" presId="urn:microsoft.com/office/officeart/2005/8/layout/bProcess4"/>
    <dgm:cxn modelId="{2E2F23D8-326C-42C4-9548-4DF681B8B0C5}" type="presParOf" srcId="{8278323A-9B8F-40FD-8E36-4E258BEEC443}" destId="{DFFD8C36-AFC8-4FC0-8773-8609D48B8D17}" srcOrd="2" destOrd="0" presId="urn:microsoft.com/office/officeart/2005/8/layout/bProcess4"/>
    <dgm:cxn modelId="{8E7F370F-9AA6-4B9F-A551-570F9F7DCC8E}" type="presParOf" srcId="{DFFD8C36-AFC8-4FC0-8773-8609D48B8D17}" destId="{A93EC81C-7D2D-45AE-9AB4-075D9B57DEF6}" srcOrd="0" destOrd="0" presId="urn:microsoft.com/office/officeart/2005/8/layout/bProcess4"/>
    <dgm:cxn modelId="{1AD58169-0BC7-4BF3-BE86-E810FAE3269A}" type="presParOf" srcId="{DFFD8C36-AFC8-4FC0-8773-8609D48B8D17}" destId="{F8FC36F3-0287-4E87-B44C-798565E5AB08}" srcOrd="1" destOrd="0" presId="urn:microsoft.com/office/officeart/2005/8/layout/bProcess4"/>
    <dgm:cxn modelId="{F5118E3C-942E-4152-BB73-BA496047161F}" type="presParOf" srcId="{8278323A-9B8F-40FD-8E36-4E258BEEC443}" destId="{494B9214-6907-48ED-97D8-9436A944EF50}" srcOrd="3" destOrd="0" presId="urn:microsoft.com/office/officeart/2005/8/layout/bProcess4"/>
    <dgm:cxn modelId="{AE4983E2-97AF-42C8-8BE8-7E5F418D7ED5}" type="presParOf" srcId="{8278323A-9B8F-40FD-8E36-4E258BEEC443}" destId="{DC88F3E4-73EF-401B-B98C-E46C1213F570}" srcOrd="4" destOrd="0" presId="urn:microsoft.com/office/officeart/2005/8/layout/bProcess4"/>
    <dgm:cxn modelId="{D66CB58A-902B-4406-8CE2-06D75F33EC8C}" type="presParOf" srcId="{DC88F3E4-73EF-401B-B98C-E46C1213F570}" destId="{04C6F757-2285-4D1A-9A3D-6C5AF21DDDBD}" srcOrd="0" destOrd="0" presId="urn:microsoft.com/office/officeart/2005/8/layout/bProcess4"/>
    <dgm:cxn modelId="{D9F02C56-E4CE-4DB4-8175-C057DC806C58}" type="presParOf" srcId="{DC88F3E4-73EF-401B-B98C-E46C1213F570}" destId="{AFCD461F-A3E5-45E0-B887-41838176FF1B}" srcOrd="1" destOrd="0" presId="urn:microsoft.com/office/officeart/2005/8/layout/bProcess4"/>
    <dgm:cxn modelId="{19BF96AE-E9AA-4BCF-A8CE-A027A9C45CCD}" type="presParOf" srcId="{8278323A-9B8F-40FD-8E36-4E258BEEC443}" destId="{068B3FC6-B039-4888-87FB-61FF56A85ED1}" srcOrd="5" destOrd="0" presId="urn:microsoft.com/office/officeart/2005/8/layout/bProcess4"/>
    <dgm:cxn modelId="{F919B8B8-C759-4D69-A2C1-8A9FF97A4387}" type="presParOf" srcId="{8278323A-9B8F-40FD-8E36-4E258BEEC443}" destId="{2A175F37-9CAB-4320-B4C7-A8FFFA4AAC6E}" srcOrd="6" destOrd="0" presId="urn:microsoft.com/office/officeart/2005/8/layout/bProcess4"/>
    <dgm:cxn modelId="{5482727B-B5CD-4213-A591-26EE9E77FBA6}" type="presParOf" srcId="{2A175F37-9CAB-4320-B4C7-A8FFFA4AAC6E}" destId="{37E82294-234E-4596-B1AB-D79C95CBDB8D}" srcOrd="0" destOrd="0" presId="urn:microsoft.com/office/officeart/2005/8/layout/bProcess4"/>
    <dgm:cxn modelId="{43314D77-7CF4-43D5-8497-67E17ADAF2BD}" type="presParOf" srcId="{2A175F37-9CAB-4320-B4C7-A8FFFA4AAC6E}" destId="{FBFED641-1567-4F56-A71F-20F73349A82E}" srcOrd="1" destOrd="0" presId="urn:microsoft.com/office/officeart/2005/8/layout/bProcess4"/>
    <dgm:cxn modelId="{B960ADC2-A281-45E4-8D62-2D241BDAAFAD}" type="presParOf" srcId="{8278323A-9B8F-40FD-8E36-4E258BEEC443}" destId="{DC5A8DB0-CE10-482A-9F69-13E4A4095205}" srcOrd="7" destOrd="0" presId="urn:microsoft.com/office/officeart/2005/8/layout/bProcess4"/>
    <dgm:cxn modelId="{724A0BD6-1BF3-4C59-9FA1-30C588FB85E7}" type="presParOf" srcId="{8278323A-9B8F-40FD-8E36-4E258BEEC443}" destId="{CA7720F4-79AD-468F-AA60-C66D15705E75}" srcOrd="8" destOrd="0" presId="urn:microsoft.com/office/officeart/2005/8/layout/bProcess4"/>
    <dgm:cxn modelId="{BD1C259C-1BFD-4824-98CA-0C3C78B33541}" type="presParOf" srcId="{CA7720F4-79AD-468F-AA60-C66D15705E75}" destId="{2AA07B8B-E4E8-4E21-B9A7-97677F9E07DE}" srcOrd="0" destOrd="0" presId="urn:microsoft.com/office/officeart/2005/8/layout/bProcess4"/>
    <dgm:cxn modelId="{677EE747-5420-4270-8E7B-7C0B2C398ADC}" type="presParOf" srcId="{CA7720F4-79AD-468F-AA60-C66D15705E75}" destId="{41B935C2-DEEB-4E5B-BE70-88821F8E0D93}" srcOrd="1" destOrd="0" presId="urn:microsoft.com/office/officeart/2005/8/layout/bProcess4"/>
    <dgm:cxn modelId="{04CB315C-E13C-4951-8CE7-AAF3A121CDA6}" type="presParOf" srcId="{8278323A-9B8F-40FD-8E36-4E258BEEC443}" destId="{0216766B-260E-444B-974E-309FCD57146E}" srcOrd="9" destOrd="0" presId="urn:microsoft.com/office/officeart/2005/8/layout/bProcess4"/>
    <dgm:cxn modelId="{D1DA3263-DB17-492D-9419-AC63B47765EB}" type="presParOf" srcId="{8278323A-9B8F-40FD-8E36-4E258BEEC443}" destId="{085718DD-1128-4489-8391-546A7DF763F0}" srcOrd="10" destOrd="0" presId="urn:microsoft.com/office/officeart/2005/8/layout/bProcess4"/>
    <dgm:cxn modelId="{C27AE66C-6CFE-4460-B6B5-7A49F6DB8824}" type="presParOf" srcId="{085718DD-1128-4489-8391-546A7DF763F0}" destId="{02117C96-C5AA-4C8A-BF08-B1A08F4C2E2F}" srcOrd="0" destOrd="0" presId="urn:microsoft.com/office/officeart/2005/8/layout/bProcess4"/>
    <dgm:cxn modelId="{B2C05DFF-584C-49BE-A1C2-39D0B0F7FBAF}" type="presParOf" srcId="{085718DD-1128-4489-8391-546A7DF763F0}" destId="{0E9C9BAB-0574-4C68-8F73-3631D8DFA308}" srcOrd="1" destOrd="0" presId="urn:microsoft.com/office/officeart/2005/8/layout/bProcess4"/>
    <dgm:cxn modelId="{DFCEF089-273E-46CC-8E92-819F1D1A5A66}" type="presParOf" srcId="{8278323A-9B8F-40FD-8E36-4E258BEEC443}" destId="{DB1A4ABD-3241-46F1-A46E-35FF0E550182}" srcOrd="11" destOrd="0" presId="urn:microsoft.com/office/officeart/2005/8/layout/bProcess4"/>
    <dgm:cxn modelId="{CACF3D50-5795-409A-A8AA-D5E981392522}" type="presParOf" srcId="{8278323A-9B8F-40FD-8E36-4E258BEEC443}" destId="{2B18BBFD-29A5-4D30-9F8F-C41FB3464BCF}" srcOrd="12" destOrd="0" presId="urn:microsoft.com/office/officeart/2005/8/layout/bProcess4"/>
    <dgm:cxn modelId="{08AF4378-8527-46E4-9D3D-C9DD7F23DCC4}" type="presParOf" srcId="{2B18BBFD-29A5-4D30-9F8F-C41FB3464BCF}" destId="{81DBD175-1903-4CE4-9023-ECAC10AB4ECF}" srcOrd="0" destOrd="0" presId="urn:microsoft.com/office/officeart/2005/8/layout/bProcess4"/>
    <dgm:cxn modelId="{DD69570F-F682-4BA3-B1F6-62197A8A1AF9}" type="presParOf" srcId="{2B18BBFD-29A5-4D30-9F8F-C41FB3464BCF}" destId="{4954EC95-CB86-43C2-9715-B4F3B7B5EBDE}" srcOrd="1" destOrd="0" presId="urn:microsoft.com/office/officeart/2005/8/layout/bProcess4"/>
    <dgm:cxn modelId="{0E91BF27-9F9E-43D2-B9EA-52865CC14081}" type="presParOf" srcId="{8278323A-9B8F-40FD-8E36-4E258BEEC443}" destId="{60D4969F-DA74-4516-AF8A-F0583EBF8617}" srcOrd="13" destOrd="0" presId="urn:microsoft.com/office/officeart/2005/8/layout/bProcess4"/>
    <dgm:cxn modelId="{D2BF1BB3-01CC-4FAE-963B-97F5861C03C4}" type="presParOf" srcId="{8278323A-9B8F-40FD-8E36-4E258BEEC443}" destId="{2BBCE1CA-5B4C-4C29-A85B-57674A26D11C}" srcOrd="14" destOrd="0" presId="urn:microsoft.com/office/officeart/2005/8/layout/bProcess4"/>
    <dgm:cxn modelId="{C41008DC-4802-47F1-AD5A-00A1AD58B69D}" type="presParOf" srcId="{2BBCE1CA-5B4C-4C29-A85B-57674A26D11C}" destId="{9DE6FDE1-6493-4024-8C30-1C114A2E16FF}" srcOrd="0" destOrd="0" presId="urn:microsoft.com/office/officeart/2005/8/layout/bProcess4"/>
    <dgm:cxn modelId="{EE0E0EA8-616C-4753-A464-459C5120EF24}" type="presParOf" srcId="{2BBCE1CA-5B4C-4C29-A85B-57674A26D11C}" destId="{93D785F3-248B-44B6-9A48-46F9E15DB725}" srcOrd="1" destOrd="0" presId="urn:microsoft.com/office/officeart/2005/8/layout/bProcess4"/>
    <dgm:cxn modelId="{8E702BE2-A254-43F0-A65D-B4A9566AF01B}" type="presParOf" srcId="{8278323A-9B8F-40FD-8E36-4E258BEEC443}" destId="{8EBA3699-5F7D-4449-BE84-6B526CEA2F9F}" srcOrd="15" destOrd="0" presId="urn:microsoft.com/office/officeart/2005/8/layout/bProcess4"/>
    <dgm:cxn modelId="{2A52A941-EB46-42E2-B684-22E0428392C8}" type="presParOf" srcId="{8278323A-9B8F-40FD-8E36-4E258BEEC443}" destId="{C747A21F-35F6-4F91-91C0-FA721B38FD80}" srcOrd="16" destOrd="0" presId="urn:microsoft.com/office/officeart/2005/8/layout/bProcess4"/>
    <dgm:cxn modelId="{62354D3A-14B2-4BFD-AB51-6ECC870787B8}" type="presParOf" srcId="{C747A21F-35F6-4F91-91C0-FA721B38FD80}" destId="{2EFB061C-21D5-42DF-A3FA-B9E189B1EF9E}" srcOrd="0" destOrd="0" presId="urn:microsoft.com/office/officeart/2005/8/layout/bProcess4"/>
    <dgm:cxn modelId="{E8B3ED7D-0E46-4571-8012-2A9F0920FCD9}" type="presParOf" srcId="{C747A21F-35F6-4F91-91C0-FA721B38FD80}" destId="{A2051026-7C8E-4F65-81F1-5A967607F8A9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E1AC94-A9C3-42B4-AB1D-DDDB53C16D93}" type="doc">
      <dgm:prSet loTypeId="urn:microsoft.com/office/officeart/2005/8/layout/process5" loCatId="process" qsTypeId="urn:microsoft.com/office/officeart/2005/8/quickstyle/3d1" qsCatId="3D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268A7937-51A7-4A3D-9A1C-487772943320}">
      <dgm:prSet phldrT="[Текст]"/>
      <dgm:spPr/>
      <dgm:t>
        <a:bodyPr/>
        <a:lstStyle/>
        <a:p>
          <a:r>
            <a:rPr lang="en-US" dirty="0" smtClean="0"/>
            <a:t>1</a:t>
          </a:r>
          <a:r>
            <a:rPr lang="en-US" baseline="30000" dirty="0" smtClean="0"/>
            <a:t>st</a:t>
          </a:r>
          <a:r>
            <a:rPr lang="en-US" dirty="0" smtClean="0"/>
            <a:t> form</a:t>
          </a:r>
          <a:endParaRPr lang="ru-RU" dirty="0"/>
        </a:p>
      </dgm:t>
    </dgm:pt>
    <dgm:pt modelId="{EC78AA15-A33F-4C82-A35C-36D83FE5E5E7}" type="parTrans" cxnId="{61E079C0-D76A-4463-AC4B-EE2F8BD41C40}">
      <dgm:prSet/>
      <dgm:spPr/>
      <dgm:t>
        <a:bodyPr/>
        <a:lstStyle/>
        <a:p>
          <a:endParaRPr lang="ru-RU"/>
        </a:p>
      </dgm:t>
    </dgm:pt>
    <dgm:pt modelId="{A4BC8A1D-CE6E-4D7C-B65B-5DB2EE3BEEEB}" type="sibTrans" cxnId="{61E079C0-D76A-4463-AC4B-EE2F8BD41C40}">
      <dgm:prSet/>
      <dgm:spPr/>
      <dgm:t>
        <a:bodyPr/>
        <a:lstStyle/>
        <a:p>
          <a:endParaRPr lang="ru-RU"/>
        </a:p>
      </dgm:t>
    </dgm:pt>
    <dgm:pt modelId="{F70D0D6A-31FC-4D04-A2F6-9179A9556A93}">
      <dgm:prSet phldrT="[Текст]"/>
      <dgm:spPr/>
      <dgm:t>
        <a:bodyPr/>
        <a:lstStyle/>
        <a:p>
          <a:r>
            <a:rPr lang="en-US" dirty="0" smtClean="0"/>
            <a:t>2</a:t>
          </a:r>
          <a:r>
            <a:rPr lang="en-US" baseline="30000" dirty="0" smtClean="0"/>
            <a:t>nd</a:t>
          </a:r>
          <a:r>
            <a:rPr lang="en-US" dirty="0" smtClean="0"/>
            <a:t> form</a:t>
          </a:r>
          <a:endParaRPr lang="ru-RU" dirty="0"/>
        </a:p>
      </dgm:t>
    </dgm:pt>
    <dgm:pt modelId="{B508658C-5AF7-48F6-91BA-209A69DE3CA4}" type="parTrans" cxnId="{B2BA9C88-F567-4D70-8B72-7E0AA05175FC}">
      <dgm:prSet/>
      <dgm:spPr/>
      <dgm:t>
        <a:bodyPr/>
        <a:lstStyle/>
        <a:p>
          <a:endParaRPr lang="ru-RU"/>
        </a:p>
      </dgm:t>
    </dgm:pt>
    <dgm:pt modelId="{8DF70927-7F5D-4FA1-AD04-48BD0A8DCAFB}" type="sibTrans" cxnId="{B2BA9C88-F567-4D70-8B72-7E0AA05175FC}">
      <dgm:prSet/>
      <dgm:spPr/>
      <dgm:t>
        <a:bodyPr/>
        <a:lstStyle/>
        <a:p>
          <a:endParaRPr lang="ru-RU"/>
        </a:p>
      </dgm:t>
    </dgm:pt>
    <dgm:pt modelId="{75597355-3622-4AEB-8971-23E5B79ADF99}">
      <dgm:prSet phldrT="[Текст]"/>
      <dgm:spPr/>
      <dgm:t>
        <a:bodyPr/>
        <a:lstStyle/>
        <a:p>
          <a:r>
            <a:rPr lang="en-US" dirty="0" smtClean="0"/>
            <a:t>3</a:t>
          </a:r>
          <a:r>
            <a:rPr lang="en-US" baseline="30000" dirty="0" smtClean="0"/>
            <a:t>rd</a:t>
          </a:r>
          <a:r>
            <a:rPr lang="en-US" dirty="0" smtClean="0"/>
            <a:t> form</a:t>
          </a:r>
          <a:endParaRPr lang="ru-RU" dirty="0"/>
        </a:p>
      </dgm:t>
    </dgm:pt>
    <dgm:pt modelId="{9A6CAAA2-9374-45AB-A71B-050052FB8B31}" type="parTrans" cxnId="{B9B3CA71-AE3C-439A-A68E-26867FBB2CB4}">
      <dgm:prSet/>
      <dgm:spPr/>
      <dgm:t>
        <a:bodyPr/>
        <a:lstStyle/>
        <a:p>
          <a:endParaRPr lang="ru-RU"/>
        </a:p>
      </dgm:t>
    </dgm:pt>
    <dgm:pt modelId="{EDA29821-9B11-4A22-ABF4-C9CD7D1787EE}" type="sibTrans" cxnId="{B9B3CA71-AE3C-439A-A68E-26867FBB2CB4}">
      <dgm:prSet/>
      <dgm:spPr/>
      <dgm:t>
        <a:bodyPr/>
        <a:lstStyle/>
        <a:p>
          <a:endParaRPr lang="ru-RU"/>
        </a:p>
      </dgm:t>
    </dgm:pt>
    <dgm:pt modelId="{CD50A7CE-E57B-4630-93DD-E4C883BBB59A}">
      <dgm:prSet phldrT="[Текст]"/>
      <dgm:spPr/>
      <dgm:t>
        <a:bodyPr/>
        <a:lstStyle/>
        <a:p>
          <a:r>
            <a:rPr lang="en-US" dirty="0" smtClean="0"/>
            <a:t>4</a:t>
          </a:r>
          <a:r>
            <a:rPr lang="en-US" baseline="30000" dirty="0" smtClean="0"/>
            <a:t>th</a:t>
          </a:r>
          <a:r>
            <a:rPr lang="en-US" dirty="0" smtClean="0"/>
            <a:t> form</a:t>
          </a:r>
          <a:endParaRPr lang="ru-RU" dirty="0"/>
        </a:p>
      </dgm:t>
    </dgm:pt>
    <dgm:pt modelId="{4C530150-5766-4E5C-806F-EECC593BC950}" type="parTrans" cxnId="{91A6CC5D-4349-4812-A1A0-CAB5F4677AE5}">
      <dgm:prSet/>
      <dgm:spPr/>
      <dgm:t>
        <a:bodyPr/>
        <a:lstStyle/>
        <a:p>
          <a:endParaRPr lang="ru-RU"/>
        </a:p>
      </dgm:t>
    </dgm:pt>
    <dgm:pt modelId="{E3C374C6-6D8D-4318-A684-BCFAF3FA6524}" type="sibTrans" cxnId="{91A6CC5D-4349-4812-A1A0-CAB5F4677AE5}">
      <dgm:prSet/>
      <dgm:spPr/>
      <dgm:t>
        <a:bodyPr/>
        <a:lstStyle/>
        <a:p>
          <a:endParaRPr lang="ru-RU"/>
        </a:p>
      </dgm:t>
    </dgm:pt>
    <dgm:pt modelId="{5D1F26BA-BB64-41C0-8075-4152C39D23F9}">
      <dgm:prSet phldrT="[Текст]"/>
      <dgm:spPr/>
      <dgm:t>
        <a:bodyPr/>
        <a:lstStyle/>
        <a:p>
          <a:r>
            <a:rPr lang="en-US" dirty="0" smtClean="0"/>
            <a:t>5</a:t>
          </a:r>
          <a:r>
            <a:rPr lang="en-US" baseline="30000" dirty="0" smtClean="0"/>
            <a:t>th</a:t>
          </a:r>
          <a:r>
            <a:rPr lang="en-US" dirty="0" smtClean="0"/>
            <a:t> form</a:t>
          </a:r>
          <a:endParaRPr lang="ru-RU" dirty="0"/>
        </a:p>
      </dgm:t>
    </dgm:pt>
    <dgm:pt modelId="{874DFCE5-8757-4319-901B-4287358AE281}" type="parTrans" cxnId="{BA3FFFFE-4C86-46B2-A7BB-F752B77E59CE}">
      <dgm:prSet/>
      <dgm:spPr/>
      <dgm:t>
        <a:bodyPr/>
        <a:lstStyle/>
        <a:p>
          <a:endParaRPr lang="ru-RU"/>
        </a:p>
      </dgm:t>
    </dgm:pt>
    <dgm:pt modelId="{A8F72462-42B5-4AF2-A4FB-536368C09E29}" type="sibTrans" cxnId="{BA3FFFFE-4C86-46B2-A7BB-F752B77E59CE}">
      <dgm:prSet/>
      <dgm:spPr/>
      <dgm:t>
        <a:bodyPr/>
        <a:lstStyle/>
        <a:p>
          <a:endParaRPr lang="ru-RU"/>
        </a:p>
      </dgm:t>
    </dgm:pt>
    <dgm:pt modelId="{9EDA1D06-85A8-4ADA-B8C1-B2D3E7303334}">
      <dgm:prSet phldrT="[Текст]"/>
      <dgm:spPr/>
      <dgm:t>
        <a:bodyPr/>
        <a:lstStyle/>
        <a:p>
          <a:r>
            <a:rPr lang="en-US" dirty="0" smtClean="0"/>
            <a:t>General Certificate of Secondary Education</a:t>
          </a:r>
          <a:endParaRPr lang="ru-RU" dirty="0"/>
        </a:p>
      </dgm:t>
    </dgm:pt>
    <dgm:pt modelId="{A8D7F1FF-26CF-4985-ABD7-275F2EB28621}" type="parTrans" cxnId="{482E800E-CBD5-4E40-818E-BD1824873DBC}">
      <dgm:prSet/>
      <dgm:spPr/>
      <dgm:t>
        <a:bodyPr/>
        <a:lstStyle/>
        <a:p>
          <a:endParaRPr lang="ru-RU"/>
        </a:p>
      </dgm:t>
    </dgm:pt>
    <dgm:pt modelId="{AA4AF958-1B9D-48D7-B791-BB6467B46D4F}" type="sibTrans" cxnId="{482E800E-CBD5-4E40-818E-BD1824873DBC}">
      <dgm:prSet/>
      <dgm:spPr/>
      <dgm:t>
        <a:bodyPr/>
        <a:lstStyle/>
        <a:p>
          <a:endParaRPr lang="ru-RU"/>
        </a:p>
      </dgm:t>
    </dgm:pt>
    <dgm:pt modelId="{07D162D3-474B-4809-AF48-2FDA26426B5C}" type="pres">
      <dgm:prSet presAssocID="{35E1AC94-A9C3-42B4-AB1D-DDDB53C16D9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972EFB2-33AE-4313-A2D8-9A643B74D2BE}" type="pres">
      <dgm:prSet presAssocID="{268A7937-51A7-4A3D-9A1C-487772943320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2C336D5-7E59-44BD-B896-55FF91BD89DD}" type="pres">
      <dgm:prSet presAssocID="{A4BC8A1D-CE6E-4D7C-B65B-5DB2EE3BEEEB}" presName="sibTrans" presStyleLbl="sibTrans2D1" presStyleIdx="0" presStyleCnt="5"/>
      <dgm:spPr/>
      <dgm:t>
        <a:bodyPr/>
        <a:lstStyle/>
        <a:p>
          <a:endParaRPr lang="ru-RU"/>
        </a:p>
      </dgm:t>
    </dgm:pt>
    <dgm:pt modelId="{FFD0B413-9C78-4AD8-B84C-B15DC3B4F36D}" type="pres">
      <dgm:prSet presAssocID="{A4BC8A1D-CE6E-4D7C-B65B-5DB2EE3BEEEB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F7007D09-3B05-4A9E-869E-F1517D580F6A}" type="pres">
      <dgm:prSet presAssocID="{F70D0D6A-31FC-4D04-A2F6-9179A9556A93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041A4F-8F1F-42FD-8EAD-61EF59682112}" type="pres">
      <dgm:prSet presAssocID="{8DF70927-7F5D-4FA1-AD04-48BD0A8DCAFB}" presName="sibTrans" presStyleLbl="sibTrans2D1" presStyleIdx="1" presStyleCnt="5"/>
      <dgm:spPr/>
      <dgm:t>
        <a:bodyPr/>
        <a:lstStyle/>
        <a:p>
          <a:endParaRPr lang="ru-RU"/>
        </a:p>
      </dgm:t>
    </dgm:pt>
    <dgm:pt modelId="{81015A87-2042-4901-A288-7122EB116A5F}" type="pres">
      <dgm:prSet presAssocID="{8DF70927-7F5D-4FA1-AD04-48BD0A8DCAFB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AA3F5A5D-B176-4603-8446-D8F437A7A5EB}" type="pres">
      <dgm:prSet presAssocID="{75597355-3622-4AEB-8971-23E5B79ADF99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2E4BA3-762D-465E-997D-168619EB74F3}" type="pres">
      <dgm:prSet presAssocID="{EDA29821-9B11-4A22-ABF4-C9CD7D1787EE}" presName="sibTrans" presStyleLbl="sibTrans2D1" presStyleIdx="2" presStyleCnt="5"/>
      <dgm:spPr/>
      <dgm:t>
        <a:bodyPr/>
        <a:lstStyle/>
        <a:p>
          <a:endParaRPr lang="ru-RU"/>
        </a:p>
      </dgm:t>
    </dgm:pt>
    <dgm:pt modelId="{180009C0-CEFF-4BF5-940C-585C069C2B08}" type="pres">
      <dgm:prSet presAssocID="{EDA29821-9B11-4A22-ABF4-C9CD7D1787EE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F0633D91-4967-4F82-B733-A746860CBB25}" type="pres">
      <dgm:prSet presAssocID="{CD50A7CE-E57B-4630-93DD-E4C883BBB59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94E873-9FBA-4D17-91B1-62F820F88408}" type="pres">
      <dgm:prSet presAssocID="{E3C374C6-6D8D-4318-A684-BCFAF3FA6524}" presName="sibTrans" presStyleLbl="sibTrans2D1" presStyleIdx="3" presStyleCnt="5"/>
      <dgm:spPr/>
      <dgm:t>
        <a:bodyPr/>
        <a:lstStyle/>
        <a:p>
          <a:endParaRPr lang="ru-RU"/>
        </a:p>
      </dgm:t>
    </dgm:pt>
    <dgm:pt modelId="{CE9A82F4-7681-42BB-B3FD-AAC71DB6BFDB}" type="pres">
      <dgm:prSet presAssocID="{E3C374C6-6D8D-4318-A684-BCFAF3FA6524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DFD109BB-30B2-48DE-AC62-0E7DC3873979}" type="pres">
      <dgm:prSet presAssocID="{5D1F26BA-BB64-41C0-8075-4152C39D23F9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C65856-1CE9-47C1-B5AF-7EA6E787C609}" type="pres">
      <dgm:prSet presAssocID="{A8F72462-42B5-4AF2-A4FB-536368C09E29}" presName="sibTrans" presStyleLbl="sibTrans2D1" presStyleIdx="4" presStyleCnt="5"/>
      <dgm:spPr/>
      <dgm:t>
        <a:bodyPr/>
        <a:lstStyle/>
        <a:p>
          <a:endParaRPr lang="ru-RU"/>
        </a:p>
      </dgm:t>
    </dgm:pt>
    <dgm:pt modelId="{E2DAE92D-498E-4EB1-B5D6-A82019F43C0A}" type="pres">
      <dgm:prSet presAssocID="{A8F72462-42B5-4AF2-A4FB-536368C09E29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CE515357-B567-48DA-A42E-F610C4CD31D1}" type="pres">
      <dgm:prSet presAssocID="{9EDA1D06-85A8-4ADA-B8C1-B2D3E7303334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2BA9C88-F567-4D70-8B72-7E0AA05175FC}" srcId="{35E1AC94-A9C3-42B4-AB1D-DDDB53C16D93}" destId="{F70D0D6A-31FC-4D04-A2F6-9179A9556A93}" srcOrd="1" destOrd="0" parTransId="{B508658C-5AF7-48F6-91BA-209A69DE3CA4}" sibTransId="{8DF70927-7F5D-4FA1-AD04-48BD0A8DCAFB}"/>
    <dgm:cxn modelId="{10DE2C46-F5A5-46E5-8E41-C7508BA6F41C}" type="presOf" srcId="{CD50A7CE-E57B-4630-93DD-E4C883BBB59A}" destId="{F0633D91-4967-4F82-B733-A746860CBB25}" srcOrd="0" destOrd="0" presId="urn:microsoft.com/office/officeart/2005/8/layout/process5"/>
    <dgm:cxn modelId="{DAF2EE76-C6B7-4D61-A13A-9C3AF1D1363B}" type="presOf" srcId="{EDA29821-9B11-4A22-ABF4-C9CD7D1787EE}" destId="{180009C0-CEFF-4BF5-940C-585C069C2B08}" srcOrd="1" destOrd="0" presId="urn:microsoft.com/office/officeart/2005/8/layout/process5"/>
    <dgm:cxn modelId="{44016288-F862-4392-86C0-E02CAA7F1215}" type="presOf" srcId="{75597355-3622-4AEB-8971-23E5B79ADF99}" destId="{AA3F5A5D-B176-4603-8446-D8F437A7A5EB}" srcOrd="0" destOrd="0" presId="urn:microsoft.com/office/officeart/2005/8/layout/process5"/>
    <dgm:cxn modelId="{61E079C0-D76A-4463-AC4B-EE2F8BD41C40}" srcId="{35E1AC94-A9C3-42B4-AB1D-DDDB53C16D93}" destId="{268A7937-51A7-4A3D-9A1C-487772943320}" srcOrd="0" destOrd="0" parTransId="{EC78AA15-A33F-4C82-A35C-36D83FE5E5E7}" sibTransId="{A4BC8A1D-CE6E-4D7C-B65B-5DB2EE3BEEEB}"/>
    <dgm:cxn modelId="{4F27BA63-FBEC-4ADC-A376-58DDB99A7ADF}" type="presOf" srcId="{35E1AC94-A9C3-42B4-AB1D-DDDB53C16D93}" destId="{07D162D3-474B-4809-AF48-2FDA26426B5C}" srcOrd="0" destOrd="0" presId="urn:microsoft.com/office/officeart/2005/8/layout/process5"/>
    <dgm:cxn modelId="{1C925C33-7C46-44E7-A07C-87C17A18D0AD}" type="presOf" srcId="{A4BC8A1D-CE6E-4D7C-B65B-5DB2EE3BEEEB}" destId="{D2C336D5-7E59-44BD-B896-55FF91BD89DD}" srcOrd="0" destOrd="0" presId="urn:microsoft.com/office/officeart/2005/8/layout/process5"/>
    <dgm:cxn modelId="{91A6CC5D-4349-4812-A1A0-CAB5F4677AE5}" srcId="{35E1AC94-A9C3-42B4-AB1D-DDDB53C16D93}" destId="{CD50A7CE-E57B-4630-93DD-E4C883BBB59A}" srcOrd="3" destOrd="0" parTransId="{4C530150-5766-4E5C-806F-EECC593BC950}" sibTransId="{E3C374C6-6D8D-4318-A684-BCFAF3FA6524}"/>
    <dgm:cxn modelId="{BA3FFFFE-4C86-46B2-A7BB-F752B77E59CE}" srcId="{35E1AC94-A9C3-42B4-AB1D-DDDB53C16D93}" destId="{5D1F26BA-BB64-41C0-8075-4152C39D23F9}" srcOrd="4" destOrd="0" parTransId="{874DFCE5-8757-4319-901B-4287358AE281}" sibTransId="{A8F72462-42B5-4AF2-A4FB-536368C09E29}"/>
    <dgm:cxn modelId="{482E800E-CBD5-4E40-818E-BD1824873DBC}" srcId="{35E1AC94-A9C3-42B4-AB1D-DDDB53C16D93}" destId="{9EDA1D06-85A8-4ADA-B8C1-B2D3E7303334}" srcOrd="5" destOrd="0" parTransId="{A8D7F1FF-26CF-4985-ABD7-275F2EB28621}" sibTransId="{AA4AF958-1B9D-48D7-B791-BB6467B46D4F}"/>
    <dgm:cxn modelId="{383C85C8-2A33-4C93-99E8-1B5647F9AE81}" type="presOf" srcId="{A8F72462-42B5-4AF2-A4FB-536368C09E29}" destId="{2DC65856-1CE9-47C1-B5AF-7EA6E787C609}" srcOrd="0" destOrd="0" presId="urn:microsoft.com/office/officeart/2005/8/layout/process5"/>
    <dgm:cxn modelId="{3D602018-596D-42B6-A843-2F9CF9313FC3}" type="presOf" srcId="{F70D0D6A-31FC-4D04-A2F6-9179A9556A93}" destId="{F7007D09-3B05-4A9E-869E-F1517D580F6A}" srcOrd="0" destOrd="0" presId="urn:microsoft.com/office/officeart/2005/8/layout/process5"/>
    <dgm:cxn modelId="{EB10595B-DB6A-4328-9C86-F2E8C1043A44}" type="presOf" srcId="{5D1F26BA-BB64-41C0-8075-4152C39D23F9}" destId="{DFD109BB-30B2-48DE-AC62-0E7DC3873979}" srcOrd="0" destOrd="0" presId="urn:microsoft.com/office/officeart/2005/8/layout/process5"/>
    <dgm:cxn modelId="{DEB5DCD3-8B0C-4A0F-BD8D-9C4A730B1BFC}" type="presOf" srcId="{E3C374C6-6D8D-4318-A684-BCFAF3FA6524}" destId="{5094E873-9FBA-4D17-91B1-62F820F88408}" srcOrd="0" destOrd="0" presId="urn:microsoft.com/office/officeart/2005/8/layout/process5"/>
    <dgm:cxn modelId="{329884F3-30B1-4BE5-BFA1-E73EB3AF4836}" type="presOf" srcId="{EDA29821-9B11-4A22-ABF4-C9CD7D1787EE}" destId="{682E4BA3-762D-465E-997D-168619EB74F3}" srcOrd="0" destOrd="0" presId="urn:microsoft.com/office/officeart/2005/8/layout/process5"/>
    <dgm:cxn modelId="{B9B3CA71-AE3C-439A-A68E-26867FBB2CB4}" srcId="{35E1AC94-A9C3-42B4-AB1D-DDDB53C16D93}" destId="{75597355-3622-4AEB-8971-23E5B79ADF99}" srcOrd="2" destOrd="0" parTransId="{9A6CAAA2-9374-45AB-A71B-050052FB8B31}" sibTransId="{EDA29821-9B11-4A22-ABF4-C9CD7D1787EE}"/>
    <dgm:cxn modelId="{9E20CE3C-D1B6-402F-8725-1D85CE52FC65}" type="presOf" srcId="{8DF70927-7F5D-4FA1-AD04-48BD0A8DCAFB}" destId="{6C041A4F-8F1F-42FD-8EAD-61EF59682112}" srcOrd="0" destOrd="0" presId="urn:microsoft.com/office/officeart/2005/8/layout/process5"/>
    <dgm:cxn modelId="{560B2BE0-6740-4831-8BFA-1F03EC2717EF}" type="presOf" srcId="{A4BC8A1D-CE6E-4D7C-B65B-5DB2EE3BEEEB}" destId="{FFD0B413-9C78-4AD8-B84C-B15DC3B4F36D}" srcOrd="1" destOrd="0" presId="urn:microsoft.com/office/officeart/2005/8/layout/process5"/>
    <dgm:cxn modelId="{2C18110E-73D1-4C09-8271-00894578D3A4}" type="presOf" srcId="{268A7937-51A7-4A3D-9A1C-487772943320}" destId="{7972EFB2-33AE-4313-A2D8-9A643B74D2BE}" srcOrd="0" destOrd="0" presId="urn:microsoft.com/office/officeart/2005/8/layout/process5"/>
    <dgm:cxn modelId="{E298EBA3-6F17-49C1-8A1E-B260A6D0E30B}" type="presOf" srcId="{8DF70927-7F5D-4FA1-AD04-48BD0A8DCAFB}" destId="{81015A87-2042-4901-A288-7122EB116A5F}" srcOrd="1" destOrd="0" presId="urn:microsoft.com/office/officeart/2005/8/layout/process5"/>
    <dgm:cxn modelId="{E05EDED4-D2EF-40E9-8361-40D6A335083B}" type="presOf" srcId="{E3C374C6-6D8D-4318-A684-BCFAF3FA6524}" destId="{CE9A82F4-7681-42BB-B3FD-AAC71DB6BFDB}" srcOrd="1" destOrd="0" presId="urn:microsoft.com/office/officeart/2005/8/layout/process5"/>
    <dgm:cxn modelId="{519074F8-F9F6-4E75-87A4-6E2268AD8B2F}" type="presOf" srcId="{9EDA1D06-85A8-4ADA-B8C1-B2D3E7303334}" destId="{CE515357-B567-48DA-A42E-F610C4CD31D1}" srcOrd="0" destOrd="0" presId="urn:microsoft.com/office/officeart/2005/8/layout/process5"/>
    <dgm:cxn modelId="{C3D5D94C-F0B6-4266-BFC8-A977E9C3D11C}" type="presOf" srcId="{A8F72462-42B5-4AF2-A4FB-536368C09E29}" destId="{E2DAE92D-498E-4EB1-B5D6-A82019F43C0A}" srcOrd="1" destOrd="0" presId="urn:microsoft.com/office/officeart/2005/8/layout/process5"/>
    <dgm:cxn modelId="{4FFFFC44-96FE-4659-ADC7-6E2086BEF99E}" type="presParOf" srcId="{07D162D3-474B-4809-AF48-2FDA26426B5C}" destId="{7972EFB2-33AE-4313-A2D8-9A643B74D2BE}" srcOrd="0" destOrd="0" presId="urn:microsoft.com/office/officeart/2005/8/layout/process5"/>
    <dgm:cxn modelId="{EAD2D186-D882-4CBF-8D26-84FFB101BA8A}" type="presParOf" srcId="{07D162D3-474B-4809-AF48-2FDA26426B5C}" destId="{D2C336D5-7E59-44BD-B896-55FF91BD89DD}" srcOrd="1" destOrd="0" presId="urn:microsoft.com/office/officeart/2005/8/layout/process5"/>
    <dgm:cxn modelId="{88CD20CD-8D2A-473B-8D21-B64F876BBF58}" type="presParOf" srcId="{D2C336D5-7E59-44BD-B896-55FF91BD89DD}" destId="{FFD0B413-9C78-4AD8-B84C-B15DC3B4F36D}" srcOrd="0" destOrd="0" presId="urn:microsoft.com/office/officeart/2005/8/layout/process5"/>
    <dgm:cxn modelId="{D0A7D611-5F18-4AC0-BED5-95353AE07438}" type="presParOf" srcId="{07D162D3-474B-4809-AF48-2FDA26426B5C}" destId="{F7007D09-3B05-4A9E-869E-F1517D580F6A}" srcOrd="2" destOrd="0" presId="urn:microsoft.com/office/officeart/2005/8/layout/process5"/>
    <dgm:cxn modelId="{724DD44D-656E-40FB-A2D4-22E917829201}" type="presParOf" srcId="{07D162D3-474B-4809-AF48-2FDA26426B5C}" destId="{6C041A4F-8F1F-42FD-8EAD-61EF59682112}" srcOrd="3" destOrd="0" presId="urn:microsoft.com/office/officeart/2005/8/layout/process5"/>
    <dgm:cxn modelId="{8286229C-3E60-4853-AC79-8F11D7ED5348}" type="presParOf" srcId="{6C041A4F-8F1F-42FD-8EAD-61EF59682112}" destId="{81015A87-2042-4901-A288-7122EB116A5F}" srcOrd="0" destOrd="0" presId="urn:microsoft.com/office/officeart/2005/8/layout/process5"/>
    <dgm:cxn modelId="{2BE15D8C-F49F-400A-B639-236D25D58A25}" type="presParOf" srcId="{07D162D3-474B-4809-AF48-2FDA26426B5C}" destId="{AA3F5A5D-B176-4603-8446-D8F437A7A5EB}" srcOrd="4" destOrd="0" presId="urn:microsoft.com/office/officeart/2005/8/layout/process5"/>
    <dgm:cxn modelId="{123A95DB-0B6C-4FC4-AA24-C514F1E69780}" type="presParOf" srcId="{07D162D3-474B-4809-AF48-2FDA26426B5C}" destId="{682E4BA3-762D-465E-997D-168619EB74F3}" srcOrd="5" destOrd="0" presId="urn:microsoft.com/office/officeart/2005/8/layout/process5"/>
    <dgm:cxn modelId="{46129EDA-947C-490F-A378-71879218B892}" type="presParOf" srcId="{682E4BA3-762D-465E-997D-168619EB74F3}" destId="{180009C0-CEFF-4BF5-940C-585C069C2B08}" srcOrd="0" destOrd="0" presId="urn:microsoft.com/office/officeart/2005/8/layout/process5"/>
    <dgm:cxn modelId="{9B524E3A-ECE5-40E5-9C75-A8146A844253}" type="presParOf" srcId="{07D162D3-474B-4809-AF48-2FDA26426B5C}" destId="{F0633D91-4967-4F82-B733-A746860CBB25}" srcOrd="6" destOrd="0" presId="urn:microsoft.com/office/officeart/2005/8/layout/process5"/>
    <dgm:cxn modelId="{4DF525C7-5BB0-46C0-A3BA-115881931E0F}" type="presParOf" srcId="{07D162D3-474B-4809-AF48-2FDA26426B5C}" destId="{5094E873-9FBA-4D17-91B1-62F820F88408}" srcOrd="7" destOrd="0" presId="urn:microsoft.com/office/officeart/2005/8/layout/process5"/>
    <dgm:cxn modelId="{36B42790-91DD-4614-8CD8-1A136299F53C}" type="presParOf" srcId="{5094E873-9FBA-4D17-91B1-62F820F88408}" destId="{CE9A82F4-7681-42BB-B3FD-AAC71DB6BFDB}" srcOrd="0" destOrd="0" presId="urn:microsoft.com/office/officeart/2005/8/layout/process5"/>
    <dgm:cxn modelId="{801F2A15-E58F-4ECB-BB0D-DA0B08173CA1}" type="presParOf" srcId="{07D162D3-474B-4809-AF48-2FDA26426B5C}" destId="{DFD109BB-30B2-48DE-AC62-0E7DC3873979}" srcOrd="8" destOrd="0" presId="urn:microsoft.com/office/officeart/2005/8/layout/process5"/>
    <dgm:cxn modelId="{662FE9C4-8274-4861-AAB1-91EAA6831C00}" type="presParOf" srcId="{07D162D3-474B-4809-AF48-2FDA26426B5C}" destId="{2DC65856-1CE9-47C1-B5AF-7EA6E787C609}" srcOrd="9" destOrd="0" presId="urn:microsoft.com/office/officeart/2005/8/layout/process5"/>
    <dgm:cxn modelId="{EA5FFEA8-E915-4C28-91F7-CA77942FA7D1}" type="presParOf" srcId="{2DC65856-1CE9-47C1-B5AF-7EA6E787C609}" destId="{E2DAE92D-498E-4EB1-B5D6-A82019F43C0A}" srcOrd="0" destOrd="0" presId="urn:microsoft.com/office/officeart/2005/8/layout/process5"/>
    <dgm:cxn modelId="{2B74A6E4-0169-4D96-99AA-8EE90AB233A3}" type="presParOf" srcId="{07D162D3-474B-4809-AF48-2FDA26426B5C}" destId="{CE515357-B567-48DA-A42E-F610C4CD31D1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2C7D1CB-E181-482A-8F70-89260399B397}" type="doc">
      <dgm:prSet loTypeId="urn:microsoft.com/office/officeart/2005/8/layout/hProcess9" loCatId="process" qsTypeId="urn:microsoft.com/office/officeart/2005/8/quickstyle/3d2" qsCatId="3D" csTypeId="urn:microsoft.com/office/officeart/2005/8/colors/colorful4" csCatId="colorful" phldr="1"/>
      <dgm:spPr/>
    </dgm:pt>
    <dgm:pt modelId="{1751117C-7400-4067-ADD7-AEA1BE1DF736}">
      <dgm:prSet phldrT="[Текст]"/>
      <dgm:spPr/>
      <dgm:t>
        <a:bodyPr/>
        <a:lstStyle/>
        <a:p>
          <a:r>
            <a:rPr lang="en-US" dirty="0" smtClean="0"/>
            <a:t>Primary education</a:t>
          </a:r>
          <a:endParaRPr lang="ru-RU" dirty="0"/>
        </a:p>
      </dgm:t>
    </dgm:pt>
    <dgm:pt modelId="{0F72434A-5008-4BA5-BB83-C50AE6315158}" type="parTrans" cxnId="{B696BA95-FFB7-4676-A369-C6E17FFD8D65}">
      <dgm:prSet/>
      <dgm:spPr/>
      <dgm:t>
        <a:bodyPr/>
        <a:lstStyle/>
        <a:p>
          <a:endParaRPr lang="ru-RU"/>
        </a:p>
      </dgm:t>
    </dgm:pt>
    <dgm:pt modelId="{2A3B3D17-B7E5-4AC7-817E-C8AEFFEFEF69}" type="sibTrans" cxnId="{B696BA95-FFB7-4676-A369-C6E17FFD8D65}">
      <dgm:prSet/>
      <dgm:spPr/>
      <dgm:t>
        <a:bodyPr/>
        <a:lstStyle/>
        <a:p>
          <a:endParaRPr lang="ru-RU"/>
        </a:p>
      </dgm:t>
    </dgm:pt>
    <dgm:pt modelId="{98BCA0E7-AB2B-4DD5-BBC1-8EF1D8897C5C}">
      <dgm:prSet phldrT="[Текст]"/>
      <dgm:spPr/>
      <dgm:t>
        <a:bodyPr/>
        <a:lstStyle/>
        <a:p>
          <a:r>
            <a:rPr lang="en-US" dirty="0" smtClean="0"/>
            <a:t>Secondary education</a:t>
          </a:r>
          <a:endParaRPr lang="ru-RU" dirty="0"/>
        </a:p>
      </dgm:t>
    </dgm:pt>
    <dgm:pt modelId="{B01423D9-F728-4923-BFD5-3FF81D75E64D}" type="parTrans" cxnId="{3EC03FC7-A0F2-4F13-8EEF-FE7F9C149EE4}">
      <dgm:prSet/>
      <dgm:spPr/>
      <dgm:t>
        <a:bodyPr/>
        <a:lstStyle/>
        <a:p>
          <a:endParaRPr lang="ru-RU"/>
        </a:p>
      </dgm:t>
    </dgm:pt>
    <dgm:pt modelId="{CF4E9F60-0BE4-48F1-85AB-0916991A0EEA}" type="sibTrans" cxnId="{3EC03FC7-A0F2-4F13-8EEF-FE7F9C149EE4}">
      <dgm:prSet/>
      <dgm:spPr/>
      <dgm:t>
        <a:bodyPr/>
        <a:lstStyle/>
        <a:p>
          <a:endParaRPr lang="ru-RU"/>
        </a:p>
      </dgm:t>
    </dgm:pt>
    <dgm:pt modelId="{40C93685-62B7-4079-A3DD-BFF06FD538DA}">
      <dgm:prSet phldrT="[Текст]"/>
      <dgm:spPr/>
      <dgm:t>
        <a:bodyPr/>
        <a:lstStyle/>
        <a:p>
          <a:r>
            <a:rPr lang="en-US" dirty="0" smtClean="0"/>
            <a:t>College</a:t>
          </a:r>
          <a:endParaRPr lang="ru-RU" dirty="0"/>
        </a:p>
      </dgm:t>
    </dgm:pt>
    <dgm:pt modelId="{60DF9847-8B99-4326-B63C-8FA54E3C16FC}" type="parTrans" cxnId="{8247F8B1-381D-4551-BC3E-65A271354847}">
      <dgm:prSet/>
      <dgm:spPr/>
      <dgm:t>
        <a:bodyPr/>
        <a:lstStyle/>
        <a:p>
          <a:endParaRPr lang="ru-RU"/>
        </a:p>
      </dgm:t>
    </dgm:pt>
    <dgm:pt modelId="{C2E8451A-9687-4A96-9D05-7E39287D0ED1}" type="sibTrans" cxnId="{8247F8B1-381D-4551-BC3E-65A271354847}">
      <dgm:prSet/>
      <dgm:spPr/>
      <dgm:t>
        <a:bodyPr/>
        <a:lstStyle/>
        <a:p>
          <a:endParaRPr lang="ru-RU"/>
        </a:p>
      </dgm:t>
    </dgm:pt>
    <dgm:pt modelId="{719B8952-CB7D-478F-B587-1DCD37DC4C6D}" type="pres">
      <dgm:prSet presAssocID="{A2C7D1CB-E181-482A-8F70-89260399B397}" presName="CompostProcess" presStyleCnt="0">
        <dgm:presLayoutVars>
          <dgm:dir/>
          <dgm:resizeHandles val="exact"/>
        </dgm:presLayoutVars>
      </dgm:prSet>
      <dgm:spPr/>
    </dgm:pt>
    <dgm:pt modelId="{EA03ACAA-64C8-47E8-8373-2C077F71E05D}" type="pres">
      <dgm:prSet presAssocID="{A2C7D1CB-E181-482A-8F70-89260399B397}" presName="arrow" presStyleLbl="bgShp" presStyleIdx="0" presStyleCnt="1"/>
      <dgm:spPr/>
    </dgm:pt>
    <dgm:pt modelId="{B615AA2F-5835-49E3-BD4D-DB32A6769A1B}" type="pres">
      <dgm:prSet presAssocID="{A2C7D1CB-E181-482A-8F70-89260399B397}" presName="linearProcess" presStyleCnt="0"/>
      <dgm:spPr/>
    </dgm:pt>
    <dgm:pt modelId="{49EC56BD-E3B9-4062-857F-2A270112813C}" type="pres">
      <dgm:prSet presAssocID="{1751117C-7400-4067-ADD7-AEA1BE1DF736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1E43BA-0A82-46F8-A664-F7E8DFB92F61}" type="pres">
      <dgm:prSet presAssocID="{2A3B3D17-B7E5-4AC7-817E-C8AEFFEFEF69}" presName="sibTrans" presStyleCnt="0"/>
      <dgm:spPr/>
    </dgm:pt>
    <dgm:pt modelId="{FCFB68F1-3C17-4E86-8850-AF548A52939B}" type="pres">
      <dgm:prSet presAssocID="{98BCA0E7-AB2B-4DD5-BBC1-8EF1D8897C5C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46FD61-91EF-4783-B538-76E9DE1961A2}" type="pres">
      <dgm:prSet presAssocID="{CF4E9F60-0BE4-48F1-85AB-0916991A0EEA}" presName="sibTrans" presStyleCnt="0"/>
      <dgm:spPr/>
    </dgm:pt>
    <dgm:pt modelId="{3305460F-80E1-47AB-B04B-05889E5E62E7}" type="pres">
      <dgm:prSet presAssocID="{40C93685-62B7-4079-A3DD-BFF06FD538DA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835162F-030B-4B05-95F8-7026E49A990E}" type="presOf" srcId="{40C93685-62B7-4079-A3DD-BFF06FD538DA}" destId="{3305460F-80E1-47AB-B04B-05889E5E62E7}" srcOrd="0" destOrd="0" presId="urn:microsoft.com/office/officeart/2005/8/layout/hProcess9"/>
    <dgm:cxn modelId="{8247F8B1-381D-4551-BC3E-65A271354847}" srcId="{A2C7D1CB-E181-482A-8F70-89260399B397}" destId="{40C93685-62B7-4079-A3DD-BFF06FD538DA}" srcOrd="2" destOrd="0" parTransId="{60DF9847-8B99-4326-B63C-8FA54E3C16FC}" sibTransId="{C2E8451A-9687-4A96-9D05-7E39287D0ED1}"/>
    <dgm:cxn modelId="{3EC03FC7-A0F2-4F13-8EEF-FE7F9C149EE4}" srcId="{A2C7D1CB-E181-482A-8F70-89260399B397}" destId="{98BCA0E7-AB2B-4DD5-BBC1-8EF1D8897C5C}" srcOrd="1" destOrd="0" parTransId="{B01423D9-F728-4923-BFD5-3FF81D75E64D}" sibTransId="{CF4E9F60-0BE4-48F1-85AB-0916991A0EEA}"/>
    <dgm:cxn modelId="{552BC87B-2284-42A0-876F-C42A1CC3FC6E}" type="presOf" srcId="{1751117C-7400-4067-ADD7-AEA1BE1DF736}" destId="{49EC56BD-E3B9-4062-857F-2A270112813C}" srcOrd="0" destOrd="0" presId="urn:microsoft.com/office/officeart/2005/8/layout/hProcess9"/>
    <dgm:cxn modelId="{75EBDDF2-E3AC-4347-8392-942A48D2A358}" type="presOf" srcId="{A2C7D1CB-E181-482A-8F70-89260399B397}" destId="{719B8952-CB7D-478F-B587-1DCD37DC4C6D}" srcOrd="0" destOrd="0" presId="urn:microsoft.com/office/officeart/2005/8/layout/hProcess9"/>
    <dgm:cxn modelId="{A3CC2B57-57E2-4D53-B671-A178C2CAC1FD}" type="presOf" srcId="{98BCA0E7-AB2B-4DD5-BBC1-8EF1D8897C5C}" destId="{FCFB68F1-3C17-4E86-8850-AF548A52939B}" srcOrd="0" destOrd="0" presId="urn:microsoft.com/office/officeart/2005/8/layout/hProcess9"/>
    <dgm:cxn modelId="{B696BA95-FFB7-4676-A369-C6E17FFD8D65}" srcId="{A2C7D1CB-E181-482A-8F70-89260399B397}" destId="{1751117C-7400-4067-ADD7-AEA1BE1DF736}" srcOrd="0" destOrd="0" parTransId="{0F72434A-5008-4BA5-BB83-C50AE6315158}" sibTransId="{2A3B3D17-B7E5-4AC7-817E-C8AEFFEFEF69}"/>
    <dgm:cxn modelId="{2A8681ED-FB47-4BD6-A888-447926537BE4}" type="presParOf" srcId="{719B8952-CB7D-478F-B587-1DCD37DC4C6D}" destId="{EA03ACAA-64C8-47E8-8373-2C077F71E05D}" srcOrd="0" destOrd="0" presId="urn:microsoft.com/office/officeart/2005/8/layout/hProcess9"/>
    <dgm:cxn modelId="{3348BE7A-CDE4-46A6-A9E2-03B6A1F991D7}" type="presParOf" srcId="{719B8952-CB7D-478F-B587-1DCD37DC4C6D}" destId="{B615AA2F-5835-49E3-BD4D-DB32A6769A1B}" srcOrd="1" destOrd="0" presId="urn:microsoft.com/office/officeart/2005/8/layout/hProcess9"/>
    <dgm:cxn modelId="{BF88C9FF-1BB0-452C-9444-1F544D2486D4}" type="presParOf" srcId="{B615AA2F-5835-49E3-BD4D-DB32A6769A1B}" destId="{49EC56BD-E3B9-4062-857F-2A270112813C}" srcOrd="0" destOrd="0" presId="urn:microsoft.com/office/officeart/2005/8/layout/hProcess9"/>
    <dgm:cxn modelId="{2A8D988A-3678-41BD-AD8F-3CA5859AC9AD}" type="presParOf" srcId="{B615AA2F-5835-49E3-BD4D-DB32A6769A1B}" destId="{BA1E43BA-0A82-46F8-A664-F7E8DFB92F61}" srcOrd="1" destOrd="0" presId="urn:microsoft.com/office/officeart/2005/8/layout/hProcess9"/>
    <dgm:cxn modelId="{E27401EB-291B-4F12-AF95-A550CCC7A4CB}" type="presParOf" srcId="{B615AA2F-5835-49E3-BD4D-DB32A6769A1B}" destId="{FCFB68F1-3C17-4E86-8850-AF548A52939B}" srcOrd="2" destOrd="0" presId="urn:microsoft.com/office/officeart/2005/8/layout/hProcess9"/>
    <dgm:cxn modelId="{F4970095-CDA3-48DA-B3C8-A695E4FBD9D3}" type="presParOf" srcId="{B615AA2F-5835-49E3-BD4D-DB32A6769A1B}" destId="{A046FD61-91EF-4783-B538-76E9DE1961A2}" srcOrd="3" destOrd="0" presId="urn:microsoft.com/office/officeart/2005/8/layout/hProcess9"/>
    <dgm:cxn modelId="{40AC1C2B-EB1E-4287-A357-E51144372FF1}" type="presParOf" srcId="{B615AA2F-5835-49E3-BD4D-DB32A6769A1B}" destId="{3305460F-80E1-47AB-B04B-05889E5E62E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DF37853-B171-4F3E-884A-B6F3CB736237}">
      <dsp:nvSpPr>
        <dsp:cNvPr id="0" name=""/>
        <dsp:cNvSpPr/>
      </dsp:nvSpPr>
      <dsp:spPr>
        <a:xfrm>
          <a:off x="3793434" y="2052058"/>
          <a:ext cx="1557131" cy="1557131"/>
        </a:xfrm>
        <a:prstGeom prst="ellipse">
          <a:avLst/>
        </a:prstGeom>
        <a:gradFill rotWithShape="0">
          <a:gsLst>
            <a:gs pos="0">
              <a:schemeClr val="accent4">
                <a:alpha val="8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alpha val="8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alpha val="8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alpha val="8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alpha val="8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alpha val="8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Secondary education</a:t>
          </a:r>
          <a:endParaRPr lang="ru-RU" sz="1700" kern="1200" dirty="0"/>
        </a:p>
      </dsp:txBody>
      <dsp:txXfrm>
        <a:off x="4021471" y="2280095"/>
        <a:ext cx="1101057" cy="1101057"/>
      </dsp:txXfrm>
    </dsp:sp>
    <dsp:sp modelId="{925328F7-E006-4164-9409-43E73904D84E}">
      <dsp:nvSpPr>
        <dsp:cNvPr id="0" name=""/>
        <dsp:cNvSpPr/>
      </dsp:nvSpPr>
      <dsp:spPr>
        <a:xfrm rot="16200000">
          <a:off x="4336721" y="1801453"/>
          <a:ext cx="470557" cy="30652"/>
        </a:xfrm>
        <a:custGeom>
          <a:avLst/>
          <a:gdLst/>
          <a:ahLst/>
          <a:cxnLst/>
          <a:rect l="0" t="0" r="0" b="0"/>
          <a:pathLst>
            <a:path>
              <a:moveTo>
                <a:pt x="0" y="15326"/>
              </a:moveTo>
              <a:lnTo>
                <a:pt x="470557" y="15326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560236" y="1805015"/>
        <a:ext cx="23527" cy="23527"/>
      </dsp:txXfrm>
    </dsp:sp>
    <dsp:sp modelId="{B4BAA296-1E51-4B5D-90D0-99FA22EB5193}">
      <dsp:nvSpPr>
        <dsp:cNvPr id="0" name=""/>
        <dsp:cNvSpPr/>
      </dsp:nvSpPr>
      <dsp:spPr>
        <a:xfrm>
          <a:off x="3793434" y="24369"/>
          <a:ext cx="1557131" cy="1557131"/>
        </a:xfrm>
        <a:prstGeom prst="ellipse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alpha val="9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alpha val="9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alpha val="9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Comprehensive school</a:t>
          </a:r>
          <a:endParaRPr lang="ru-RU" sz="1600" kern="1200" dirty="0"/>
        </a:p>
      </dsp:txBody>
      <dsp:txXfrm>
        <a:off x="4021471" y="252406"/>
        <a:ext cx="1101057" cy="1101057"/>
      </dsp:txXfrm>
    </dsp:sp>
    <dsp:sp modelId="{D810B5B1-13EF-47AC-AB51-03CA47228D2C}">
      <dsp:nvSpPr>
        <dsp:cNvPr id="0" name=""/>
        <dsp:cNvSpPr/>
      </dsp:nvSpPr>
      <dsp:spPr>
        <a:xfrm>
          <a:off x="5350565" y="2815297"/>
          <a:ext cx="470557" cy="30652"/>
        </a:xfrm>
        <a:custGeom>
          <a:avLst/>
          <a:gdLst/>
          <a:ahLst/>
          <a:cxnLst/>
          <a:rect l="0" t="0" r="0" b="0"/>
          <a:pathLst>
            <a:path>
              <a:moveTo>
                <a:pt x="0" y="15326"/>
              </a:moveTo>
              <a:lnTo>
                <a:pt x="470557" y="15326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5574080" y="2818860"/>
        <a:ext cx="23527" cy="23527"/>
      </dsp:txXfrm>
    </dsp:sp>
    <dsp:sp modelId="{4BB8372D-B612-4380-AF1B-1ED35F2EEB8E}">
      <dsp:nvSpPr>
        <dsp:cNvPr id="0" name=""/>
        <dsp:cNvSpPr/>
      </dsp:nvSpPr>
      <dsp:spPr>
        <a:xfrm>
          <a:off x="5821122" y="2052058"/>
          <a:ext cx="1557131" cy="1557131"/>
        </a:xfrm>
        <a:prstGeom prst="ellipse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13333"/>
                <a:tint val="75000"/>
                <a:shade val="85000"/>
                <a:satMod val="230000"/>
              </a:schemeClr>
            </a:gs>
            <a:gs pos="25000">
              <a:schemeClr val="accent4">
                <a:alpha val="90000"/>
                <a:hueOff val="0"/>
                <a:satOff val="0"/>
                <a:lumOff val="0"/>
                <a:alphaOff val="-13333"/>
                <a:tint val="90000"/>
                <a:shade val="70000"/>
                <a:satMod val="220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-13333"/>
                <a:tint val="90000"/>
                <a:shade val="58000"/>
                <a:satMod val="225000"/>
              </a:schemeClr>
            </a:gs>
            <a:gs pos="65000">
              <a:schemeClr val="accent4">
                <a:alpha val="90000"/>
                <a:hueOff val="0"/>
                <a:satOff val="0"/>
                <a:lumOff val="0"/>
                <a:alphaOff val="-13333"/>
                <a:tint val="90000"/>
                <a:shade val="58000"/>
                <a:satMod val="225000"/>
              </a:schemeClr>
            </a:gs>
            <a:gs pos="80000">
              <a:schemeClr val="accent4">
                <a:alpha val="90000"/>
                <a:hueOff val="0"/>
                <a:satOff val="0"/>
                <a:lumOff val="0"/>
                <a:alphaOff val="-13333"/>
                <a:tint val="90000"/>
                <a:shade val="69000"/>
                <a:satMod val="22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13333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Grammar school</a:t>
          </a:r>
          <a:endParaRPr lang="ru-RU" sz="2000" kern="1200" dirty="0"/>
        </a:p>
      </dsp:txBody>
      <dsp:txXfrm>
        <a:off x="6049159" y="2280095"/>
        <a:ext cx="1101057" cy="1101057"/>
      </dsp:txXfrm>
    </dsp:sp>
    <dsp:sp modelId="{0EB97E31-00FB-497C-80E2-49FB22922BDA}">
      <dsp:nvSpPr>
        <dsp:cNvPr id="0" name=""/>
        <dsp:cNvSpPr/>
      </dsp:nvSpPr>
      <dsp:spPr>
        <a:xfrm rot="5400000">
          <a:off x="4336721" y="3829142"/>
          <a:ext cx="470557" cy="30652"/>
        </a:xfrm>
        <a:custGeom>
          <a:avLst/>
          <a:gdLst/>
          <a:ahLst/>
          <a:cxnLst/>
          <a:rect l="0" t="0" r="0" b="0"/>
          <a:pathLst>
            <a:path>
              <a:moveTo>
                <a:pt x="0" y="15326"/>
              </a:moveTo>
              <a:lnTo>
                <a:pt x="470557" y="15326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4560236" y="3832704"/>
        <a:ext cx="23527" cy="23527"/>
      </dsp:txXfrm>
    </dsp:sp>
    <dsp:sp modelId="{79D58F31-7564-42A0-9CAC-E71BEBDA045C}">
      <dsp:nvSpPr>
        <dsp:cNvPr id="0" name=""/>
        <dsp:cNvSpPr/>
      </dsp:nvSpPr>
      <dsp:spPr>
        <a:xfrm>
          <a:off x="3793434" y="4079746"/>
          <a:ext cx="1557131" cy="1557131"/>
        </a:xfrm>
        <a:prstGeom prst="ellipse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26667"/>
                <a:tint val="75000"/>
                <a:shade val="85000"/>
                <a:satMod val="230000"/>
              </a:schemeClr>
            </a:gs>
            <a:gs pos="25000">
              <a:schemeClr val="accent4">
                <a:alpha val="90000"/>
                <a:hueOff val="0"/>
                <a:satOff val="0"/>
                <a:lumOff val="0"/>
                <a:alphaOff val="-26667"/>
                <a:tint val="90000"/>
                <a:shade val="70000"/>
                <a:satMod val="220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-26667"/>
                <a:tint val="90000"/>
                <a:shade val="58000"/>
                <a:satMod val="225000"/>
              </a:schemeClr>
            </a:gs>
            <a:gs pos="65000">
              <a:schemeClr val="accent4">
                <a:alpha val="90000"/>
                <a:hueOff val="0"/>
                <a:satOff val="0"/>
                <a:lumOff val="0"/>
                <a:alphaOff val="-26667"/>
                <a:tint val="90000"/>
                <a:shade val="58000"/>
                <a:satMod val="225000"/>
              </a:schemeClr>
            </a:gs>
            <a:gs pos="80000">
              <a:schemeClr val="accent4">
                <a:alpha val="90000"/>
                <a:hueOff val="0"/>
                <a:satOff val="0"/>
                <a:lumOff val="0"/>
                <a:alphaOff val="-26667"/>
                <a:tint val="90000"/>
                <a:shade val="69000"/>
                <a:satMod val="22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26667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Technical school</a:t>
          </a:r>
          <a:endParaRPr lang="ru-RU" sz="2000" kern="1200" dirty="0"/>
        </a:p>
      </dsp:txBody>
      <dsp:txXfrm>
        <a:off x="4021471" y="4307783"/>
        <a:ext cx="1101057" cy="1101057"/>
      </dsp:txXfrm>
    </dsp:sp>
    <dsp:sp modelId="{8B997A27-FFE5-473C-9592-AB8A7427B0C5}">
      <dsp:nvSpPr>
        <dsp:cNvPr id="0" name=""/>
        <dsp:cNvSpPr/>
      </dsp:nvSpPr>
      <dsp:spPr>
        <a:xfrm rot="10800000">
          <a:off x="3322877" y="2815297"/>
          <a:ext cx="470557" cy="30652"/>
        </a:xfrm>
        <a:custGeom>
          <a:avLst/>
          <a:gdLst/>
          <a:ahLst/>
          <a:cxnLst/>
          <a:rect l="0" t="0" r="0" b="0"/>
          <a:pathLst>
            <a:path>
              <a:moveTo>
                <a:pt x="0" y="15326"/>
              </a:moveTo>
              <a:lnTo>
                <a:pt x="470557" y="15326"/>
              </a:lnTo>
            </a:path>
          </a:pathLst>
        </a:custGeom>
        <a:noFill/>
        <a:ln w="25400" cap="flat" cmpd="sng" algn="ctr">
          <a:solidFill>
            <a:schemeClr val="accent4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800000">
        <a:off x="3546391" y="2818860"/>
        <a:ext cx="23527" cy="23527"/>
      </dsp:txXfrm>
    </dsp:sp>
    <dsp:sp modelId="{4F126ECD-3402-4E79-8D4F-0653EB20F2EA}">
      <dsp:nvSpPr>
        <dsp:cNvPr id="0" name=""/>
        <dsp:cNvSpPr/>
      </dsp:nvSpPr>
      <dsp:spPr>
        <a:xfrm>
          <a:off x="1765745" y="2052058"/>
          <a:ext cx="1557131" cy="1557131"/>
        </a:xfrm>
        <a:prstGeom prst="ellipse">
          <a:avLst/>
        </a:prstGeom>
        <a:gradFill rotWithShape="0">
          <a:gsLst>
            <a:gs pos="0">
              <a:schemeClr val="accent4">
                <a:alpha val="90000"/>
                <a:hueOff val="0"/>
                <a:satOff val="0"/>
                <a:lumOff val="0"/>
                <a:alphaOff val="-40000"/>
                <a:tint val="75000"/>
                <a:shade val="85000"/>
                <a:satMod val="230000"/>
              </a:schemeClr>
            </a:gs>
            <a:gs pos="25000">
              <a:schemeClr val="accent4">
                <a:alpha val="90000"/>
                <a:hueOff val="0"/>
                <a:satOff val="0"/>
                <a:lumOff val="0"/>
                <a:alphaOff val="-40000"/>
                <a:tint val="90000"/>
                <a:shade val="70000"/>
                <a:satMod val="220000"/>
              </a:schemeClr>
            </a:gs>
            <a:gs pos="50000">
              <a:schemeClr val="accent4">
                <a:alpha val="90000"/>
                <a:hueOff val="0"/>
                <a:satOff val="0"/>
                <a:lumOff val="0"/>
                <a:alphaOff val="-40000"/>
                <a:tint val="90000"/>
                <a:shade val="58000"/>
                <a:satMod val="225000"/>
              </a:schemeClr>
            </a:gs>
            <a:gs pos="65000">
              <a:schemeClr val="accent4">
                <a:alpha val="90000"/>
                <a:hueOff val="0"/>
                <a:satOff val="0"/>
                <a:lumOff val="0"/>
                <a:alphaOff val="-40000"/>
                <a:tint val="90000"/>
                <a:shade val="58000"/>
                <a:satMod val="225000"/>
              </a:schemeClr>
            </a:gs>
            <a:gs pos="80000">
              <a:schemeClr val="accent4">
                <a:alpha val="90000"/>
                <a:hueOff val="0"/>
                <a:satOff val="0"/>
                <a:lumOff val="0"/>
                <a:alphaOff val="-40000"/>
                <a:tint val="90000"/>
                <a:shade val="69000"/>
                <a:satMod val="220000"/>
              </a:schemeClr>
            </a:gs>
            <a:gs pos="100000">
              <a:schemeClr val="accent4">
                <a:alpha val="90000"/>
                <a:hueOff val="0"/>
                <a:satOff val="0"/>
                <a:lumOff val="0"/>
                <a:alphaOff val="-4000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Modern school</a:t>
          </a:r>
          <a:endParaRPr lang="ru-RU" sz="2000" kern="1200" dirty="0"/>
        </a:p>
      </dsp:txBody>
      <dsp:txXfrm>
        <a:off x="1993782" y="2280095"/>
        <a:ext cx="1101057" cy="11010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3E2B8E-6F6D-44C0-A458-535C231B64CF}">
      <dsp:nvSpPr>
        <dsp:cNvPr id="0" name=""/>
        <dsp:cNvSpPr/>
      </dsp:nvSpPr>
      <dsp:spPr>
        <a:xfrm rot="5400000">
          <a:off x="1167195" y="728006"/>
          <a:ext cx="1135058" cy="13698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A77A38-3E5E-464B-B80E-133F2CF6DD83}">
      <dsp:nvSpPr>
        <dsp:cNvPr id="0" name=""/>
        <dsp:cNvSpPr/>
      </dsp:nvSpPr>
      <dsp:spPr>
        <a:xfrm>
          <a:off x="1427055" y="1764"/>
          <a:ext cx="1522083" cy="913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Art</a:t>
          </a:r>
          <a:endParaRPr lang="ru-RU" sz="2000" kern="1200" dirty="0"/>
        </a:p>
      </dsp:txBody>
      <dsp:txXfrm>
        <a:off x="1453803" y="28512"/>
        <a:ext cx="1468587" cy="859753"/>
      </dsp:txXfrm>
    </dsp:sp>
    <dsp:sp modelId="{494B9214-6907-48ED-97D8-9436A944EF50}">
      <dsp:nvSpPr>
        <dsp:cNvPr id="0" name=""/>
        <dsp:cNvSpPr/>
      </dsp:nvSpPr>
      <dsp:spPr>
        <a:xfrm rot="5400000">
          <a:off x="1167195" y="1869568"/>
          <a:ext cx="1135058" cy="136987"/>
        </a:xfrm>
        <a:prstGeom prst="rect">
          <a:avLst/>
        </a:prstGeom>
        <a:gradFill rotWithShape="0">
          <a:gsLst>
            <a:gs pos="0">
              <a:schemeClr val="accent4">
                <a:hueOff val="783659"/>
                <a:satOff val="1064"/>
                <a:lumOff val="1793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783659"/>
                <a:satOff val="1064"/>
                <a:lumOff val="1793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783659"/>
                <a:satOff val="1064"/>
                <a:lumOff val="1793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783659"/>
                <a:satOff val="1064"/>
                <a:lumOff val="1793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783659"/>
                <a:satOff val="1064"/>
                <a:lumOff val="1793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783659"/>
                <a:satOff val="1064"/>
                <a:lumOff val="1793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FC36F3-0287-4E87-B44C-798565E5AB08}">
      <dsp:nvSpPr>
        <dsp:cNvPr id="0" name=""/>
        <dsp:cNvSpPr/>
      </dsp:nvSpPr>
      <dsp:spPr>
        <a:xfrm>
          <a:off x="1427055" y="1143327"/>
          <a:ext cx="1522083" cy="913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685702"/>
                <a:satOff val="931"/>
                <a:lumOff val="1569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685702"/>
                <a:satOff val="931"/>
                <a:lumOff val="1569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685702"/>
                <a:satOff val="931"/>
                <a:lumOff val="1569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685702"/>
                <a:satOff val="931"/>
                <a:lumOff val="1569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685702"/>
                <a:satOff val="931"/>
                <a:lumOff val="1569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685702"/>
                <a:satOff val="931"/>
                <a:lumOff val="1569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Music</a:t>
          </a:r>
          <a:endParaRPr lang="ru-RU" sz="2000" kern="1200" dirty="0"/>
        </a:p>
      </dsp:txBody>
      <dsp:txXfrm>
        <a:off x="1453803" y="1170075"/>
        <a:ext cx="1468587" cy="859753"/>
      </dsp:txXfrm>
    </dsp:sp>
    <dsp:sp modelId="{068B3FC6-B039-4888-87FB-61FF56A85ED1}">
      <dsp:nvSpPr>
        <dsp:cNvPr id="0" name=""/>
        <dsp:cNvSpPr/>
      </dsp:nvSpPr>
      <dsp:spPr>
        <a:xfrm>
          <a:off x="1737976" y="2440349"/>
          <a:ext cx="2017866" cy="136987"/>
        </a:xfrm>
        <a:prstGeom prst="rect">
          <a:avLst/>
        </a:prstGeom>
        <a:gradFill rotWithShape="0">
          <a:gsLst>
            <a:gs pos="0">
              <a:schemeClr val="accent4">
                <a:hueOff val="1567318"/>
                <a:satOff val="2127"/>
                <a:lumOff val="3585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1567318"/>
                <a:satOff val="2127"/>
                <a:lumOff val="3585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1567318"/>
                <a:satOff val="2127"/>
                <a:lumOff val="3585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1567318"/>
                <a:satOff val="2127"/>
                <a:lumOff val="3585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1567318"/>
                <a:satOff val="2127"/>
                <a:lumOff val="3585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1567318"/>
                <a:satOff val="2127"/>
                <a:lumOff val="3585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FCD461F-A3E5-45E0-B887-41838176FF1B}">
      <dsp:nvSpPr>
        <dsp:cNvPr id="0" name=""/>
        <dsp:cNvSpPr/>
      </dsp:nvSpPr>
      <dsp:spPr>
        <a:xfrm>
          <a:off x="1427055" y="2284889"/>
          <a:ext cx="1522083" cy="913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1371403"/>
                <a:satOff val="1861"/>
                <a:lumOff val="3137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1371403"/>
                <a:satOff val="1861"/>
                <a:lumOff val="3137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1371403"/>
                <a:satOff val="1861"/>
                <a:lumOff val="3137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1371403"/>
                <a:satOff val="1861"/>
                <a:lumOff val="3137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1371403"/>
                <a:satOff val="1861"/>
                <a:lumOff val="3137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1371403"/>
                <a:satOff val="1861"/>
                <a:lumOff val="3137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Physical education</a:t>
          </a:r>
          <a:endParaRPr lang="ru-RU" sz="2000" kern="1200" dirty="0"/>
        </a:p>
      </dsp:txBody>
      <dsp:txXfrm>
        <a:off x="1453803" y="2311637"/>
        <a:ext cx="1468587" cy="859753"/>
      </dsp:txXfrm>
    </dsp:sp>
    <dsp:sp modelId="{DC5A8DB0-CE10-482A-9F69-13E4A4095205}">
      <dsp:nvSpPr>
        <dsp:cNvPr id="0" name=""/>
        <dsp:cNvSpPr/>
      </dsp:nvSpPr>
      <dsp:spPr>
        <a:xfrm rot="16200000">
          <a:off x="3191565" y="1869568"/>
          <a:ext cx="1135058" cy="136987"/>
        </a:xfrm>
        <a:prstGeom prst="rect">
          <a:avLst/>
        </a:prstGeom>
        <a:gradFill rotWithShape="0">
          <a:gsLst>
            <a:gs pos="0">
              <a:schemeClr val="accent4">
                <a:hueOff val="2350977"/>
                <a:satOff val="3191"/>
                <a:lumOff val="5378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2350977"/>
                <a:satOff val="3191"/>
                <a:lumOff val="5378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2350977"/>
                <a:satOff val="3191"/>
                <a:lumOff val="5378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2350977"/>
                <a:satOff val="3191"/>
                <a:lumOff val="5378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2350977"/>
                <a:satOff val="3191"/>
                <a:lumOff val="5378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2350977"/>
                <a:satOff val="3191"/>
                <a:lumOff val="5378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FED641-1567-4F56-A71F-20F73349A82E}">
      <dsp:nvSpPr>
        <dsp:cNvPr id="0" name=""/>
        <dsp:cNvSpPr/>
      </dsp:nvSpPr>
      <dsp:spPr>
        <a:xfrm>
          <a:off x="3451426" y="2284889"/>
          <a:ext cx="1522083" cy="913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057105"/>
                <a:satOff val="2792"/>
                <a:lumOff val="4706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2057105"/>
                <a:satOff val="2792"/>
                <a:lumOff val="4706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2057105"/>
                <a:satOff val="2792"/>
                <a:lumOff val="4706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2057105"/>
                <a:satOff val="2792"/>
                <a:lumOff val="4706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2057105"/>
                <a:satOff val="2792"/>
                <a:lumOff val="4706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2057105"/>
                <a:satOff val="2792"/>
                <a:lumOff val="4706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Practical works</a:t>
          </a:r>
          <a:endParaRPr lang="ru-RU" sz="2000" kern="1200" dirty="0"/>
        </a:p>
      </dsp:txBody>
      <dsp:txXfrm>
        <a:off x="3478174" y="2311637"/>
        <a:ext cx="1468587" cy="859753"/>
      </dsp:txXfrm>
    </dsp:sp>
    <dsp:sp modelId="{0216766B-260E-444B-974E-309FCD57146E}">
      <dsp:nvSpPr>
        <dsp:cNvPr id="0" name=""/>
        <dsp:cNvSpPr/>
      </dsp:nvSpPr>
      <dsp:spPr>
        <a:xfrm rot="16200000">
          <a:off x="3191565" y="728006"/>
          <a:ext cx="1135058" cy="136987"/>
        </a:xfrm>
        <a:prstGeom prst="rect">
          <a:avLst/>
        </a:prstGeom>
        <a:gradFill rotWithShape="0">
          <a:gsLst>
            <a:gs pos="0">
              <a:schemeClr val="accent4">
                <a:hueOff val="3134636"/>
                <a:satOff val="4254"/>
                <a:lumOff val="7171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3134636"/>
                <a:satOff val="4254"/>
                <a:lumOff val="7171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3134636"/>
                <a:satOff val="4254"/>
                <a:lumOff val="7171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3134636"/>
                <a:satOff val="4254"/>
                <a:lumOff val="7171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3134636"/>
                <a:satOff val="4254"/>
                <a:lumOff val="7171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3134636"/>
                <a:satOff val="4254"/>
                <a:lumOff val="7171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B935C2-DEEB-4E5B-BE70-88821F8E0D93}">
      <dsp:nvSpPr>
        <dsp:cNvPr id="0" name=""/>
        <dsp:cNvSpPr/>
      </dsp:nvSpPr>
      <dsp:spPr>
        <a:xfrm>
          <a:off x="3451426" y="1143327"/>
          <a:ext cx="1522083" cy="913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2742807"/>
                <a:satOff val="3723"/>
                <a:lumOff val="6275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2742807"/>
                <a:satOff val="3723"/>
                <a:lumOff val="6275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2742807"/>
                <a:satOff val="3723"/>
                <a:lumOff val="6275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2742807"/>
                <a:satOff val="3723"/>
                <a:lumOff val="6275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2742807"/>
                <a:satOff val="3723"/>
                <a:lumOff val="6275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2742807"/>
                <a:satOff val="3723"/>
                <a:lumOff val="6275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History</a:t>
          </a:r>
          <a:endParaRPr lang="ru-RU" sz="2000" kern="1200" dirty="0"/>
        </a:p>
      </dsp:txBody>
      <dsp:txXfrm>
        <a:off x="3478174" y="1170075"/>
        <a:ext cx="1468587" cy="859753"/>
      </dsp:txXfrm>
    </dsp:sp>
    <dsp:sp modelId="{DB1A4ABD-3241-46F1-A46E-35FF0E550182}">
      <dsp:nvSpPr>
        <dsp:cNvPr id="0" name=""/>
        <dsp:cNvSpPr/>
      </dsp:nvSpPr>
      <dsp:spPr>
        <a:xfrm>
          <a:off x="3762346" y="157224"/>
          <a:ext cx="2017866" cy="136987"/>
        </a:xfrm>
        <a:prstGeom prst="rect">
          <a:avLst/>
        </a:prstGeom>
        <a:gradFill rotWithShape="0">
          <a:gsLst>
            <a:gs pos="0">
              <a:schemeClr val="accent4">
                <a:hueOff val="3918295"/>
                <a:satOff val="5318"/>
                <a:lumOff val="8964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3918295"/>
                <a:satOff val="5318"/>
                <a:lumOff val="8964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3918295"/>
                <a:satOff val="5318"/>
                <a:lumOff val="8964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3918295"/>
                <a:satOff val="5318"/>
                <a:lumOff val="8964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3918295"/>
                <a:satOff val="5318"/>
                <a:lumOff val="8964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3918295"/>
                <a:satOff val="5318"/>
                <a:lumOff val="8964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9C9BAB-0574-4C68-8F73-3631D8DFA308}">
      <dsp:nvSpPr>
        <dsp:cNvPr id="0" name=""/>
        <dsp:cNvSpPr/>
      </dsp:nvSpPr>
      <dsp:spPr>
        <a:xfrm>
          <a:off x="3451426" y="1764"/>
          <a:ext cx="1522083" cy="913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3428508"/>
                <a:satOff val="4653"/>
                <a:lumOff val="7843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3428508"/>
                <a:satOff val="4653"/>
                <a:lumOff val="7843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3428508"/>
                <a:satOff val="4653"/>
                <a:lumOff val="7843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3428508"/>
                <a:satOff val="4653"/>
                <a:lumOff val="7843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3428508"/>
                <a:satOff val="4653"/>
                <a:lumOff val="7843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3428508"/>
                <a:satOff val="4653"/>
                <a:lumOff val="7843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General sciences</a:t>
          </a:r>
          <a:endParaRPr lang="ru-RU" sz="2000" kern="1200" dirty="0"/>
        </a:p>
      </dsp:txBody>
      <dsp:txXfrm>
        <a:off x="3478174" y="28512"/>
        <a:ext cx="1468587" cy="859753"/>
      </dsp:txXfrm>
    </dsp:sp>
    <dsp:sp modelId="{60D4969F-DA74-4516-AF8A-F0583EBF8617}">
      <dsp:nvSpPr>
        <dsp:cNvPr id="0" name=""/>
        <dsp:cNvSpPr/>
      </dsp:nvSpPr>
      <dsp:spPr>
        <a:xfrm rot="5400000">
          <a:off x="5215936" y="728006"/>
          <a:ext cx="1135058" cy="136987"/>
        </a:xfrm>
        <a:prstGeom prst="rect">
          <a:avLst/>
        </a:prstGeom>
        <a:gradFill rotWithShape="0">
          <a:gsLst>
            <a:gs pos="0">
              <a:schemeClr val="accent4">
                <a:hueOff val="4701954"/>
                <a:satOff val="6381"/>
                <a:lumOff val="10756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4701954"/>
                <a:satOff val="6381"/>
                <a:lumOff val="10756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4701954"/>
                <a:satOff val="6381"/>
                <a:lumOff val="10756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4701954"/>
                <a:satOff val="6381"/>
                <a:lumOff val="10756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4701954"/>
                <a:satOff val="6381"/>
                <a:lumOff val="10756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4701954"/>
                <a:satOff val="6381"/>
                <a:lumOff val="10756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954EC95-CB86-43C2-9715-B4F3B7B5EBDE}">
      <dsp:nvSpPr>
        <dsp:cNvPr id="0" name=""/>
        <dsp:cNvSpPr/>
      </dsp:nvSpPr>
      <dsp:spPr>
        <a:xfrm>
          <a:off x="5475797" y="1764"/>
          <a:ext cx="1522083" cy="913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114210"/>
                <a:satOff val="5584"/>
                <a:lumOff val="9412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4114210"/>
                <a:satOff val="5584"/>
                <a:lumOff val="9412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4114210"/>
                <a:satOff val="5584"/>
                <a:lumOff val="9412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4114210"/>
                <a:satOff val="5584"/>
                <a:lumOff val="9412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4114210"/>
                <a:satOff val="5584"/>
                <a:lumOff val="9412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4114210"/>
                <a:satOff val="5584"/>
                <a:lumOff val="9412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Languages</a:t>
          </a:r>
          <a:endParaRPr lang="ru-RU" sz="2000" kern="1200" dirty="0"/>
        </a:p>
      </dsp:txBody>
      <dsp:txXfrm>
        <a:off x="5502545" y="28512"/>
        <a:ext cx="1468587" cy="859753"/>
      </dsp:txXfrm>
    </dsp:sp>
    <dsp:sp modelId="{8EBA3699-5F7D-4449-BE84-6B526CEA2F9F}">
      <dsp:nvSpPr>
        <dsp:cNvPr id="0" name=""/>
        <dsp:cNvSpPr/>
      </dsp:nvSpPr>
      <dsp:spPr>
        <a:xfrm rot="5400000">
          <a:off x="5215936" y="1869568"/>
          <a:ext cx="1135058" cy="136987"/>
        </a:xfrm>
        <a:prstGeom prst="rect">
          <a:avLst/>
        </a:prstGeom>
        <a:gradFill rotWithShape="0">
          <a:gsLst>
            <a:gs pos="0">
              <a:schemeClr val="accent4">
                <a:hueOff val="5485613"/>
                <a:satOff val="7445"/>
                <a:lumOff val="12549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5485613"/>
                <a:satOff val="7445"/>
                <a:lumOff val="12549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5485613"/>
                <a:satOff val="7445"/>
                <a:lumOff val="12549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5485613"/>
                <a:satOff val="7445"/>
                <a:lumOff val="12549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5485613"/>
                <a:satOff val="7445"/>
                <a:lumOff val="12549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5485613"/>
                <a:satOff val="7445"/>
                <a:lumOff val="12549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D785F3-248B-44B6-9A48-46F9E15DB725}">
      <dsp:nvSpPr>
        <dsp:cNvPr id="0" name=""/>
        <dsp:cNvSpPr/>
      </dsp:nvSpPr>
      <dsp:spPr>
        <a:xfrm>
          <a:off x="5475797" y="1143327"/>
          <a:ext cx="1522083" cy="913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4799912"/>
                <a:satOff val="6514"/>
                <a:lumOff val="10980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4799912"/>
                <a:satOff val="6514"/>
                <a:lumOff val="10980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4799912"/>
                <a:satOff val="6514"/>
                <a:lumOff val="10980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4799912"/>
                <a:satOff val="6514"/>
                <a:lumOff val="10980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4799912"/>
                <a:satOff val="6514"/>
                <a:lumOff val="1098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4799912"/>
                <a:satOff val="6514"/>
                <a:lumOff val="1098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Geography</a:t>
          </a:r>
          <a:endParaRPr lang="ru-RU" sz="2000" kern="1200" dirty="0"/>
        </a:p>
      </dsp:txBody>
      <dsp:txXfrm>
        <a:off x="5502545" y="1170075"/>
        <a:ext cx="1468587" cy="859753"/>
      </dsp:txXfrm>
    </dsp:sp>
    <dsp:sp modelId="{A2051026-7C8E-4F65-81F1-5A967607F8A9}">
      <dsp:nvSpPr>
        <dsp:cNvPr id="0" name=""/>
        <dsp:cNvSpPr/>
      </dsp:nvSpPr>
      <dsp:spPr>
        <a:xfrm>
          <a:off x="5475797" y="2284889"/>
          <a:ext cx="1522083" cy="91324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5485613"/>
                <a:satOff val="7445"/>
                <a:lumOff val="12549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5485613"/>
                <a:satOff val="7445"/>
                <a:lumOff val="12549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5485613"/>
                <a:satOff val="7445"/>
                <a:lumOff val="12549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5485613"/>
                <a:satOff val="7445"/>
                <a:lumOff val="12549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5485613"/>
                <a:satOff val="7445"/>
                <a:lumOff val="12549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5485613"/>
                <a:satOff val="7445"/>
                <a:lumOff val="12549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Religious instructions</a:t>
          </a:r>
          <a:endParaRPr lang="ru-RU" sz="2000" kern="1200" dirty="0"/>
        </a:p>
      </dsp:txBody>
      <dsp:txXfrm>
        <a:off x="5502545" y="2311637"/>
        <a:ext cx="1468587" cy="8597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72EFB2-33AE-4313-A2D8-9A643B74D2BE}">
      <dsp:nvSpPr>
        <dsp:cNvPr id="0" name=""/>
        <dsp:cNvSpPr/>
      </dsp:nvSpPr>
      <dsp:spPr>
        <a:xfrm>
          <a:off x="837009" y="3336"/>
          <a:ext cx="1842492" cy="11054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2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2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1</a:t>
          </a:r>
          <a:r>
            <a:rPr lang="en-US" sz="1700" kern="1200" baseline="30000" dirty="0" smtClean="0"/>
            <a:t>st</a:t>
          </a:r>
          <a:r>
            <a:rPr lang="en-US" sz="1700" kern="1200" dirty="0" smtClean="0"/>
            <a:t> form</a:t>
          </a:r>
          <a:endParaRPr lang="ru-RU" sz="1700" kern="1200" dirty="0"/>
        </a:p>
      </dsp:txBody>
      <dsp:txXfrm>
        <a:off x="869388" y="35715"/>
        <a:ext cx="1777734" cy="1040737"/>
      </dsp:txXfrm>
    </dsp:sp>
    <dsp:sp modelId="{D2C336D5-7E59-44BD-B896-55FF91BD89DD}">
      <dsp:nvSpPr>
        <dsp:cNvPr id="0" name=""/>
        <dsp:cNvSpPr/>
      </dsp:nvSpPr>
      <dsp:spPr>
        <a:xfrm>
          <a:off x="2841640" y="327614"/>
          <a:ext cx="390608" cy="45693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2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2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2841640" y="419002"/>
        <a:ext cx="273426" cy="274162"/>
      </dsp:txXfrm>
    </dsp:sp>
    <dsp:sp modelId="{F7007D09-3B05-4A9E-869E-F1517D580F6A}">
      <dsp:nvSpPr>
        <dsp:cNvPr id="0" name=""/>
        <dsp:cNvSpPr/>
      </dsp:nvSpPr>
      <dsp:spPr>
        <a:xfrm>
          <a:off x="3416498" y="3336"/>
          <a:ext cx="1842492" cy="11054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3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2</a:t>
          </a:r>
          <a:r>
            <a:rPr lang="en-US" sz="1700" kern="1200" baseline="30000" dirty="0" smtClean="0"/>
            <a:t>nd</a:t>
          </a:r>
          <a:r>
            <a:rPr lang="en-US" sz="1700" kern="1200" dirty="0" smtClean="0"/>
            <a:t> form</a:t>
          </a:r>
          <a:endParaRPr lang="ru-RU" sz="1700" kern="1200" dirty="0"/>
        </a:p>
      </dsp:txBody>
      <dsp:txXfrm>
        <a:off x="3448877" y="35715"/>
        <a:ext cx="1777734" cy="1040737"/>
      </dsp:txXfrm>
    </dsp:sp>
    <dsp:sp modelId="{6C041A4F-8F1F-42FD-8EAD-61EF59682112}">
      <dsp:nvSpPr>
        <dsp:cNvPr id="0" name=""/>
        <dsp:cNvSpPr/>
      </dsp:nvSpPr>
      <dsp:spPr>
        <a:xfrm rot="5400000">
          <a:off x="4142440" y="1237805"/>
          <a:ext cx="390608" cy="45693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3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3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-5400000">
        <a:off x="4200663" y="1270970"/>
        <a:ext cx="274162" cy="273426"/>
      </dsp:txXfrm>
    </dsp:sp>
    <dsp:sp modelId="{AA3F5A5D-B176-4603-8446-D8F437A7A5EB}">
      <dsp:nvSpPr>
        <dsp:cNvPr id="0" name=""/>
        <dsp:cNvSpPr/>
      </dsp:nvSpPr>
      <dsp:spPr>
        <a:xfrm>
          <a:off x="3416498" y="1845828"/>
          <a:ext cx="1842492" cy="11054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3</a:t>
          </a:r>
          <a:r>
            <a:rPr lang="en-US" sz="1700" kern="1200" baseline="30000" dirty="0" smtClean="0"/>
            <a:t>rd</a:t>
          </a:r>
          <a:r>
            <a:rPr lang="en-US" sz="1700" kern="1200" dirty="0" smtClean="0"/>
            <a:t> form</a:t>
          </a:r>
          <a:endParaRPr lang="ru-RU" sz="1700" kern="1200" dirty="0"/>
        </a:p>
      </dsp:txBody>
      <dsp:txXfrm>
        <a:off x="3448877" y="1878207"/>
        <a:ext cx="1777734" cy="1040737"/>
      </dsp:txXfrm>
    </dsp:sp>
    <dsp:sp modelId="{682E4BA3-762D-465E-997D-168619EB74F3}">
      <dsp:nvSpPr>
        <dsp:cNvPr id="0" name=""/>
        <dsp:cNvSpPr/>
      </dsp:nvSpPr>
      <dsp:spPr>
        <a:xfrm rot="10800000">
          <a:off x="2863750" y="2170106"/>
          <a:ext cx="390608" cy="45693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10800000">
        <a:off x="2980932" y="2261494"/>
        <a:ext cx="273426" cy="274162"/>
      </dsp:txXfrm>
    </dsp:sp>
    <dsp:sp modelId="{F0633D91-4967-4F82-B733-A746860CBB25}">
      <dsp:nvSpPr>
        <dsp:cNvPr id="0" name=""/>
        <dsp:cNvSpPr/>
      </dsp:nvSpPr>
      <dsp:spPr>
        <a:xfrm>
          <a:off x="837009" y="1845828"/>
          <a:ext cx="1842492" cy="11054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4</a:t>
          </a:r>
          <a:r>
            <a:rPr lang="en-US" sz="1700" kern="1200" baseline="30000" dirty="0" smtClean="0"/>
            <a:t>th</a:t>
          </a:r>
          <a:r>
            <a:rPr lang="en-US" sz="1700" kern="1200" dirty="0" smtClean="0"/>
            <a:t> form</a:t>
          </a:r>
          <a:endParaRPr lang="ru-RU" sz="1700" kern="1200" dirty="0"/>
        </a:p>
      </dsp:txBody>
      <dsp:txXfrm>
        <a:off x="869388" y="1878207"/>
        <a:ext cx="1777734" cy="1040737"/>
      </dsp:txXfrm>
    </dsp:sp>
    <dsp:sp modelId="{5094E873-9FBA-4D17-91B1-62F820F88408}">
      <dsp:nvSpPr>
        <dsp:cNvPr id="0" name=""/>
        <dsp:cNvSpPr/>
      </dsp:nvSpPr>
      <dsp:spPr>
        <a:xfrm rot="5400000">
          <a:off x="1562951" y="3080298"/>
          <a:ext cx="390608" cy="45693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5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5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 rot="-5400000">
        <a:off x="1621174" y="3113463"/>
        <a:ext cx="274162" cy="273426"/>
      </dsp:txXfrm>
    </dsp:sp>
    <dsp:sp modelId="{DFD109BB-30B2-48DE-AC62-0E7DC3873979}">
      <dsp:nvSpPr>
        <dsp:cNvPr id="0" name=""/>
        <dsp:cNvSpPr/>
      </dsp:nvSpPr>
      <dsp:spPr>
        <a:xfrm>
          <a:off x="837009" y="3688320"/>
          <a:ext cx="1842492" cy="11054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6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6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5</a:t>
          </a:r>
          <a:r>
            <a:rPr lang="en-US" sz="1700" kern="1200" baseline="30000" dirty="0" smtClean="0"/>
            <a:t>th</a:t>
          </a:r>
          <a:r>
            <a:rPr lang="en-US" sz="1700" kern="1200" dirty="0" smtClean="0"/>
            <a:t> form</a:t>
          </a:r>
          <a:endParaRPr lang="ru-RU" sz="1700" kern="1200" dirty="0"/>
        </a:p>
      </dsp:txBody>
      <dsp:txXfrm>
        <a:off x="869388" y="3720699"/>
        <a:ext cx="1777734" cy="1040737"/>
      </dsp:txXfrm>
    </dsp:sp>
    <dsp:sp modelId="{2DC65856-1CE9-47C1-B5AF-7EA6E787C609}">
      <dsp:nvSpPr>
        <dsp:cNvPr id="0" name=""/>
        <dsp:cNvSpPr/>
      </dsp:nvSpPr>
      <dsp:spPr>
        <a:xfrm>
          <a:off x="2841640" y="4012599"/>
          <a:ext cx="390608" cy="45693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6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6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/>
        </a:p>
      </dsp:txBody>
      <dsp:txXfrm>
        <a:off x="2841640" y="4103987"/>
        <a:ext cx="273426" cy="274162"/>
      </dsp:txXfrm>
    </dsp:sp>
    <dsp:sp modelId="{CE515357-B567-48DA-A42E-F610C4CD31D1}">
      <dsp:nvSpPr>
        <dsp:cNvPr id="0" name=""/>
        <dsp:cNvSpPr/>
      </dsp:nvSpPr>
      <dsp:spPr>
        <a:xfrm>
          <a:off x="3416498" y="3688320"/>
          <a:ext cx="1842492" cy="11054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2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2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General Certificate of Secondary Education</a:t>
          </a:r>
          <a:endParaRPr lang="ru-RU" sz="1700" kern="1200" dirty="0"/>
        </a:p>
      </dsp:txBody>
      <dsp:txXfrm>
        <a:off x="3448877" y="3720699"/>
        <a:ext cx="1777734" cy="104073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03ACAA-64C8-47E8-8373-2C077F71E05D}">
      <dsp:nvSpPr>
        <dsp:cNvPr id="0" name=""/>
        <dsp:cNvSpPr/>
      </dsp:nvSpPr>
      <dsp:spPr>
        <a:xfrm>
          <a:off x="457199" y="0"/>
          <a:ext cx="5181600" cy="4064000"/>
        </a:xfrm>
        <a:prstGeom prst="rightArrow">
          <a:avLst/>
        </a:prstGeom>
        <a:gradFill rotWithShape="0">
          <a:gsLst>
            <a:gs pos="0">
              <a:schemeClr val="accent4">
                <a:tint val="40000"/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tint val="40000"/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tint val="4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tint val="40000"/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tint val="40000"/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tint val="40000"/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matte">
          <a:bevelT w="144450" h="6350" prst="relaxedInset"/>
          <a:contourClr>
            <a:schemeClr val="bg1"/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0">
          <a:scrgbClr r="0" g="0" b="0"/>
        </a:effectRef>
        <a:fontRef idx="minor"/>
      </dsp:style>
    </dsp:sp>
    <dsp:sp modelId="{49EC56BD-E3B9-4062-857F-2A270112813C}">
      <dsp:nvSpPr>
        <dsp:cNvPr id="0" name=""/>
        <dsp:cNvSpPr/>
      </dsp:nvSpPr>
      <dsp:spPr>
        <a:xfrm>
          <a:off x="6548" y="1219199"/>
          <a:ext cx="1962150" cy="162560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Primary education</a:t>
          </a:r>
          <a:endParaRPr lang="ru-RU" sz="2600" kern="1200" dirty="0"/>
        </a:p>
      </dsp:txBody>
      <dsp:txXfrm>
        <a:off x="85903" y="1298554"/>
        <a:ext cx="1803440" cy="1466890"/>
      </dsp:txXfrm>
    </dsp:sp>
    <dsp:sp modelId="{FCFB68F1-3C17-4E86-8850-AF548A52939B}">
      <dsp:nvSpPr>
        <dsp:cNvPr id="0" name=""/>
        <dsp:cNvSpPr/>
      </dsp:nvSpPr>
      <dsp:spPr>
        <a:xfrm>
          <a:off x="2066925" y="1219199"/>
          <a:ext cx="1962150" cy="1625600"/>
        </a:xfrm>
        <a:prstGeom prst="roundRect">
          <a:avLst/>
        </a:prstGeom>
        <a:gradFill rotWithShape="0">
          <a:gsLst>
            <a:gs pos="0">
              <a:schemeClr val="accent4">
                <a:hueOff val="2742807"/>
                <a:satOff val="3723"/>
                <a:lumOff val="6275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2742807"/>
                <a:satOff val="3723"/>
                <a:lumOff val="6275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2742807"/>
                <a:satOff val="3723"/>
                <a:lumOff val="6275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2742807"/>
                <a:satOff val="3723"/>
                <a:lumOff val="6275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2742807"/>
                <a:satOff val="3723"/>
                <a:lumOff val="6275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2742807"/>
                <a:satOff val="3723"/>
                <a:lumOff val="6275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Secondary education</a:t>
          </a:r>
          <a:endParaRPr lang="ru-RU" sz="2600" kern="1200" dirty="0"/>
        </a:p>
      </dsp:txBody>
      <dsp:txXfrm>
        <a:off x="2146280" y="1298554"/>
        <a:ext cx="1803440" cy="1466890"/>
      </dsp:txXfrm>
    </dsp:sp>
    <dsp:sp modelId="{3305460F-80E1-47AB-B04B-05889E5E62E7}">
      <dsp:nvSpPr>
        <dsp:cNvPr id="0" name=""/>
        <dsp:cNvSpPr/>
      </dsp:nvSpPr>
      <dsp:spPr>
        <a:xfrm>
          <a:off x="4127301" y="1219199"/>
          <a:ext cx="1962150" cy="1625600"/>
        </a:xfrm>
        <a:prstGeom prst="roundRect">
          <a:avLst/>
        </a:prstGeom>
        <a:gradFill rotWithShape="0">
          <a:gsLst>
            <a:gs pos="0">
              <a:schemeClr val="accent4">
                <a:hueOff val="5485613"/>
                <a:satOff val="7445"/>
                <a:lumOff val="12549"/>
                <a:alphaOff val="0"/>
                <a:tint val="75000"/>
                <a:shade val="85000"/>
                <a:satMod val="230000"/>
              </a:schemeClr>
            </a:gs>
            <a:gs pos="25000">
              <a:schemeClr val="accent4">
                <a:hueOff val="5485613"/>
                <a:satOff val="7445"/>
                <a:lumOff val="12549"/>
                <a:alphaOff val="0"/>
                <a:tint val="90000"/>
                <a:shade val="70000"/>
                <a:satMod val="220000"/>
              </a:schemeClr>
            </a:gs>
            <a:gs pos="50000">
              <a:schemeClr val="accent4">
                <a:hueOff val="5485613"/>
                <a:satOff val="7445"/>
                <a:lumOff val="12549"/>
                <a:alphaOff val="0"/>
                <a:tint val="90000"/>
                <a:shade val="58000"/>
                <a:satMod val="225000"/>
              </a:schemeClr>
            </a:gs>
            <a:gs pos="65000">
              <a:schemeClr val="accent4">
                <a:hueOff val="5485613"/>
                <a:satOff val="7445"/>
                <a:lumOff val="12549"/>
                <a:alphaOff val="0"/>
                <a:tint val="90000"/>
                <a:shade val="58000"/>
                <a:satMod val="225000"/>
              </a:schemeClr>
            </a:gs>
            <a:gs pos="80000">
              <a:schemeClr val="accent4">
                <a:hueOff val="5485613"/>
                <a:satOff val="7445"/>
                <a:lumOff val="12549"/>
                <a:alphaOff val="0"/>
                <a:tint val="90000"/>
                <a:shade val="69000"/>
                <a:satMod val="220000"/>
              </a:schemeClr>
            </a:gs>
            <a:gs pos="100000">
              <a:schemeClr val="accent4">
                <a:hueOff val="5485613"/>
                <a:satOff val="7445"/>
                <a:lumOff val="12549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College</a:t>
          </a:r>
          <a:endParaRPr lang="ru-RU" sz="2600" kern="1200" dirty="0"/>
        </a:p>
      </dsp:txBody>
      <dsp:txXfrm>
        <a:off x="4206656" y="1298554"/>
        <a:ext cx="1803440" cy="14668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7BD0E-898A-4312-9FC1-AA210CF0B9F3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206D7F-8224-48F9-8624-21473CDD62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989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46D91-3483-41C3-B123-D2E8DB2C8636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E4D2CF-A50B-48C1-B0A9-4702799E62F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312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CD86-203A-45C0-A1BA-E26E69C7D6E2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EA90966-AB0F-4FBF-A094-1A288FAF64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CD86-203A-45C0-A1BA-E26E69C7D6E2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90966-AB0F-4FBF-A094-1A288FAF64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CD86-203A-45C0-A1BA-E26E69C7D6E2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90966-AB0F-4FBF-A094-1A288FAF64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CD86-203A-45C0-A1BA-E26E69C7D6E2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EA90966-AB0F-4FBF-A094-1A288FAF64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CD86-203A-45C0-A1BA-E26E69C7D6E2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90966-AB0F-4FBF-A094-1A288FAF648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CD86-203A-45C0-A1BA-E26E69C7D6E2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90966-AB0F-4FBF-A094-1A288FAF64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CD86-203A-45C0-A1BA-E26E69C7D6E2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EA90966-AB0F-4FBF-A094-1A288FAF648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CD86-203A-45C0-A1BA-E26E69C7D6E2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90966-AB0F-4FBF-A094-1A288FAF64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CD86-203A-45C0-A1BA-E26E69C7D6E2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90966-AB0F-4FBF-A094-1A288FAF64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CD86-203A-45C0-A1BA-E26E69C7D6E2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90966-AB0F-4FBF-A094-1A288FAF648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ECD86-203A-45C0-A1BA-E26E69C7D6E2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90966-AB0F-4FBF-A094-1A288FAF648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E9ECD86-203A-45C0-A1BA-E26E69C7D6E2}" type="datetimeFigureOut">
              <a:rPr lang="ru-RU" smtClean="0"/>
              <a:t>25.04.2012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EA90966-AB0F-4FBF-A094-1A288FAF648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052736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Educational system in great </a:t>
            </a:r>
            <a:r>
              <a:rPr lang="en-US" dirty="0" err="1" smtClean="0"/>
              <a:t>britain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idx="1"/>
          </p:nvPr>
        </p:nvSpPr>
        <p:spPr>
          <a:xfrm>
            <a:off x="251520" y="2924944"/>
            <a:ext cx="8686800" cy="72271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en-US" sz="2800" dirty="0" smtClean="0"/>
              <a:t>     </a:t>
            </a:r>
            <a:r>
              <a:rPr lang="en-US" sz="2800" dirty="0" err="1" smtClean="0"/>
              <a:t>Batomunkueva</a:t>
            </a:r>
            <a:r>
              <a:rPr lang="en-US" sz="2800" dirty="0" smtClean="0"/>
              <a:t> </a:t>
            </a:r>
            <a:r>
              <a:rPr lang="en-US" sz="2800" dirty="0" err="1" smtClean="0"/>
              <a:t>Dulma</a:t>
            </a:r>
            <a:endParaRPr lang="ru-RU" sz="28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Modern school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196752"/>
            <a:ext cx="8686800" cy="180283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Secondary Modern school did not prepare students for universities.</a:t>
            </a:r>
            <a:endParaRPr lang="ru-RU" dirty="0"/>
          </a:p>
        </p:txBody>
      </p:sp>
      <p:pic>
        <p:nvPicPr>
          <p:cNvPr id="2050" name="Picture 2" descr="D:\Documents and Settings\io\Рабочий стол\PantglasSecondaryModernSchool_1963_64_ClassOne_DilwynEvan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39966" y="2276872"/>
            <a:ext cx="6436490" cy="4338194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school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658814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Technical schools are for students, who want to do practical jobs, for example, welding, cooking. </a:t>
            </a:r>
            <a:endParaRPr lang="ru-RU" dirty="0"/>
          </a:p>
        </p:txBody>
      </p:sp>
      <p:pic>
        <p:nvPicPr>
          <p:cNvPr id="3074" name="Picture 2" descr="D:\Documents and Settings\io\Рабочий стол\article-0-00D5ED5900000190-476_468x3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2780928"/>
            <a:ext cx="5256584" cy="3818886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/>
          <p:cNvGraphicFramePr/>
          <p:nvPr/>
        </p:nvGraphicFramePr>
        <p:xfrm>
          <a:off x="611560" y="188640"/>
          <a:ext cx="6096000" cy="47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Скругленный прямоугольник 10"/>
          <p:cNvSpPr/>
          <p:nvPr/>
        </p:nvSpPr>
        <p:spPr>
          <a:xfrm>
            <a:off x="2627784" y="5589240"/>
            <a:ext cx="1737171" cy="1080120"/>
          </a:xfrm>
          <a:prstGeom prst="roundRect">
            <a:avLst>
              <a:gd name="adj" fmla="val 1000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/>
              <a:t>Further Education College</a:t>
            </a:r>
            <a:endParaRPr lang="ru-RU" dirty="0"/>
          </a:p>
        </p:txBody>
      </p:sp>
      <p:grpSp>
        <p:nvGrpSpPr>
          <p:cNvPr id="13" name="Группа 12"/>
          <p:cNvGrpSpPr/>
          <p:nvPr/>
        </p:nvGrpSpPr>
        <p:grpSpPr>
          <a:xfrm>
            <a:off x="5508104" y="5589240"/>
            <a:ext cx="1800200" cy="1080120"/>
            <a:chOff x="3424237" y="3765103"/>
            <a:chExt cx="1881187" cy="1128712"/>
          </a:xfrm>
        </p:grpSpPr>
        <p:sp>
          <p:nvSpPr>
            <p:cNvPr id="14" name="Скругленный прямоугольник 13"/>
            <p:cNvSpPr/>
            <p:nvPr/>
          </p:nvSpPr>
          <p:spPr>
            <a:xfrm>
              <a:off x="3424237" y="3765103"/>
              <a:ext cx="1881187" cy="1128712"/>
            </a:xfrm>
            <a:prstGeom prst="roundRect">
              <a:avLst>
                <a:gd name="adj" fmla="val 10000"/>
              </a:avLst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</p:sp>
        <p:sp>
          <p:nvSpPr>
            <p:cNvPr id="15" name="Скругленный прямоугольник 4"/>
            <p:cNvSpPr/>
            <p:nvPr/>
          </p:nvSpPr>
          <p:spPr>
            <a:xfrm>
              <a:off x="3457296" y="3798162"/>
              <a:ext cx="1815069" cy="1062594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spcFirstLastPara="0" vert="horz" wrap="square" lIns="64770" tIns="64770" rIns="64770" bIns="64770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700" kern="1200" dirty="0" smtClean="0"/>
                <a:t>6</a:t>
              </a:r>
              <a:r>
                <a:rPr lang="en-US" sz="1700" kern="1200" baseline="30000" dirty="0" smtClean="0"/>
                <a:t>th</a:t>
              </a:r>
              <a:r>
                <a:rPr lang="en-US" sz="1700" kern="1200" dirty="0" smtClean="0"/>
                <a:t> form</a:t>
              </a:r>
              <a:endParaRPr lang="ru-RU" sz="1700" kern="1200" dirty="0"/>
            </a:p>
          </p:txBody>
        </p:sp>
      </p:grpSp>
      <p:sp>
        <p:nvSpPr>
          <p:cNvPr id="16" name="Стрелка вправо 15"/>
          <p:cNvSpPr/>
          <p:nvPr/>
        </p:nvSpPr>
        <p:spPr>
          <a:xfrm rot="7714539">
            <a:off x="4127358" y="5114291"/>
            <a:ext cx="432048" cy="36004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 rot="3359134">
            <a:off x="5490134" y="5112922"/>
            <a:ext cx="432048" cy="360040"/>
          </a:xfrm>
          <a:prstGeom prst="right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 in </a:t>
            </a:r>
            <a:r>
              <a:rPr lang="en-US" dirty="0" err="1" smtClean="0"/>
              <a:t>usa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1475656" y="1052736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Скругленный прямоугольник 4"/>
          <p:cNvSpPr/>
          <p:nvPr/>
        </p:nvSpPr>
        <p:spPr>
          <a:xfrm>
            <a:off x="395536" y="5013176"/>
            <a:ext cx="1728192" cy="1368152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Elementary school</a:t>
            </a: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 rot="1720591">
            <a:off x="1320646" y="3989331"/>
            <a:ext cx="484632" cy="97840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4139952" y="4005064"/>
            <a:ext cx="484632" cy="97840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563888" y="5085184"/>
            <a:ext cx="1728192" cy="136815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High school</a:t>
            </a:r>
            <a:endParaRPr lang="ru-RU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51520" y="332656"/>
            <a:ext cx="8686800" cy="79471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6   7   8   9   10   11   12   13   14   15   16   17        </a:t>
            </a:r>
            <a:endParaRPr lang="ru-RU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5436096" y="188640"/>
            <a:ext cx="0" cy="640871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1043608" y="1268760"/>
            <a:ext cx="3096344" cy="1872208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Elementary school</a:t>
            </a:r>
            <a:endParaRPr lang="ru-RU" sz="320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724128" y="1268760"/>
            <a:ext cx="3096344" cy="187220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High school</a:t>
            </a:r>
            <a:endParaRPr lang="ru-RU" sz="32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79512" y="3429000"/>
            <a:ext cx="1152128" cy="7200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Reading</a:t>
            </a:r>
            <a:endParaRPr lang="ru-RU" dirty="0"/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79512" y="5013176"/>
            <a:ext cx="1224136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Grammar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411760" y="4221088"/>
            <a:ext cx="1584176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Mathematics</a:t>
            </a: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275856" y="3429000"/>
            <a:ext cx="1368152" cy="720080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Social studies</a:t>
            </a: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763688" y="5013176"/>
            <a:ext cx="1296144" cy="792088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computer</a:t>
            </a:r>
            <a:endParaRPr lang="ru-RU" dirty="0"/>
          </a:p>
        </p:txBody>
      </p:sp>
      <p:sp>
        <p:nvSpPr>
          <p:cNvPr id="25" name="Скругленный прямоугольник 24"/>
          <p:cNvSpPr/>
          <p:nvPr/>
        </p:nvSpPr>
        <p:spPr>
          <a:xfrm>
            <a:off x="2627784" y="5877272"/>
            <a:ext cx="1440160" cy="72008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Science</a:t>
            </a: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971600" y="5877272"/>
            <a:ext cx="1224136" cy="648072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Literature</a:t>
            </a:r>
            <a:endParaRPr lang="ru-RU" dirty="0"/>
          </a:p>
        </p:txBody>
      </p:sp>
      <p:sp>
        <p:nvSpPr>
          <p:cNvPr id="27" name="Скругленный прямоугольник 26"/>
          <p:cNvSpPr/>
          <p:nvPr/>
        </p:nvSpPr>
        <p:spPr>
          <a:xfrm>
            <a:off x="3563888" y="5013176"/>
            <a:ext cx="1440160" cy="72008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Music</a:t>
            </a:r>
            <a:endParaRPr lang="ru-RU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683568" y="4221088"/>
            <a:ext cx="1440160" cy="7200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Art</a:t>
            </a:r>
            <a:endParaRPr lang="ru-RU" dirty="0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1619672" y="3429000"/>
            <a:ext cx="1440160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Physical education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6012160" y="3789040"/>
            <a:ext cx="25202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-Wide range of subjects</a:t>
            </a:r>
          </a:p>
          <a:p>
            <a:r>
              <a:rPr lang="en-US" sz="2400" dirty="0" smtClean="0"/>
              <a:t>-Teenagers can choose a course of studies</a:t>
            </a:r>
            <a:endParaRPr lang="ru-RU" sz="2400" dirty="0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686800" cy="838200"/>
          </a:xfrm>
        </p:spPr>
        <p:txBody>
          <a:bodyPr/>
          <a:lstStyle/>
          <a:p>
            <a:r>
              <a:rPr lang="en-US" dirty="0" smtClean="0"/>
              <a:t>Education in </a:t>
            </a:r>
            <a:r>
              <a:rPr lang="en-US" dirty="0" err="1" smtClean="0"/>
              <a:t>russia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908720"/>
            <a:ext cx="648072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</a:t>
            </a:r>
          </a:p>
          <a:p>
            <a:r>
              <a:rPr lang="en-US" dirty="0" smtClean="0"/>
              <a:t>8</a:t>
            </a:r>
          </a:p>
          <a:p>
            <a:r>
              <a:rPr lang="en-US" dirty="0" smtClean="0"/>
              <a:t>9</a:t>
            </a:r>
          </a:p>
          <a:p>
            <a:r>
              <a:rPr lang="en-US" dirty="0" smtClean="0"/>
              <a:t>10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11</a:t>
            </a:r>
          </a:p>
          <a:p>
            <a:endParaRPr lang="en-US" dirty="0" smtClean="0"/>
          </a:p>
          <a:p>
            <a:r>
              <a:rPr lang="en-US" dirty="0" smtClean="0"/>
              <a:t>12</a:t>
            </a:r>
          </a:p>
          <a:p>
            <a:endParaRPr lang="en-US" dirty="0" smtClean="0"/>
          </a:p>
          <a:p>
            <a:r>
              <a:rPr lang="en-US" dirty="0" smtClean="0"/>
              <a:t>13</a:t>
            </a:r>
          </a:p>
          <a:p>
            <a:endParaRPr lang="en-US" dirty="0" smtClean="0"/>
          </a:p>
          <a:p>
            <a:r>
              <a:rPr lang="en-US" dirty="0" smtClean="0"/>
              <a:t>14</a:t>
            </a:r>
          </a:p>
          <a:p>
            <a:endParaRPr lang="en-US" dirty="0" smtClean="0"/>
          </a:p>
          <a:p>
            <a:r>
              <a:rPr lang="en-US" dirty="0" smtClean="0"/>
              <a:t>15</a:t>
            </a:r>
          </a:p>
          <a:p>
            <a:endParaRPr lang="en-US" dirty="0" smtClean="0"/>
          </a:p>
          <a:p>
            <a:r>
              <a:rPr lang="en-US" dirty="0" smtClean="0"/>
              <a:t>16</a:t>
            </a:r>
          </a:p>
          <a:p>
            <a:endParaRPr lang="en-US" dirty="0" smtClean="0"/>
          </a:p>
          <a:p>
            <a:r>
              <a:rPr lang="en-US" dirty="0" smtClean="0"/>
              <a:t>17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0" y="2492896"/>
            <a:ext cx="838842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8" name="Прямоугольник с двумя скругленными противолежащими углами 7"/>
          <p:cNvSpPr/>
          <p:nvPr/>
        </p:nvSpPr>
        <p:spPr>
          <a:xfrm>
            <a:off x="1187624" y="1268760"/>
            <a:ext cx="2520280" cy="936104"/>
          </a:xfrm>
          <a:prstGeom prst="round2Diag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Primary school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43608" y="2564904"/>
            <a:ext cx="1584176" cy="410445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S</a:t>
            </a:r>
          </a:p>
          <a:p>
            <a:pPr algn="ctr"/>
            <a:r>
              <a:rPr lang="en-US" sz="1600" dirty="0" smtClean="0"/>
              <a:t>E</a:t>
            </a:r>
          </a:p>
          <a:p>
            <a:pPr algn="ctr"/>
            <a:r>
              <a:rPr lang="en-US" sz="1600" dirty="0" smtClean="0"/>
              <a:t>C</a:t>
            </a:r>
          </a:p>
          <a:p>
            <a:pPr algn="ctr"/>
            <a:r>
              <a:rPr lang="en-US" sz="1600" dirty="0" smtClean="0"/>
              <a:t>O</a:t>
            </a:r>
          </a:p>
          <a:p>
            <a:pPr algn="ctr"/>
            <a:r>
              <a:rPr lang="en-US" sz="1600" dirty="0" smtClean="0"/>
              <a:t>N</a:t>
            </a:r>
          </a:p>
          <a:p>
            <a:pPr algn="ctr"/>
            <a:r>
              <a:rPr lang="en-US" sz="1600" dirty="0" smtClean="0"/>
              <a:t>D</a:t>
            </a:r>
          </a:p>
          <a:p>
            <a:pPr algn="ctr"/>
            <a:r>
              <a:rPr lang="en-US" sz="1600" dirty="0" smtClean="0"/>
              <a:t>A</a:t>
            </a:r>
          </a:p>
          <a:p>
            <a:pPr algn="ctr"/>
            <a:r>
              <a:rPr lang="en-US" sz="1600" dirty="0" smtClean="0"/>
              <a:t>R</a:t>
            </a:r>
          </a:p>
          <a:p>
            <a:pPr algn="ctr"/>
            <a:r>
              <a:rPr lang="en-US" sz="1600" dirty="0" smtClean="0"/>
              <a:t>Y</a:t>
            </a:r>
          </a:p>
          <a:p>
            <a:pPr algn="ctr"/>
            <a:endParaRPr lang="en-US" sz="1600" dirty="0"/>
          </a:p>
          <a:p>
            <a:pPr algn="ctr"/>
            <a:r>
              <a:rPr lang="en-US" sz="1600" dirty="0" smtClean="0"/>
              <a:t>S</a:t>
            </a:r>
          </a:p>
          <a:p>
            <a:pPr algn="ctr"/>
            <a:r>
              <a:rPr lang="en-US" sz="1600" dirty="0" smtClean="0"/>
              <a:t>C</a:t>
            </a:r>
          </a:p>
          <a:p>
            <a:pPr algn="ctr"/>
            <a:r>
              <a:rPr lang="en-US" sz="1600" dirty="0" smtClean="0"/>
              <a:t>H</a:t>
            </a:r>
          </a:p>
          <a:p>
            <a:pPr algn="ctr"/>
            <a:r>
              <a:rPr lang="en-US" sz="1600" dirty="0" smtClean="0"/>
              <a:t>O</a:t>
            </a:r>
          </a:p>
          <a:p>
            <a:pPr algn="ctr"/>
            <a:r>
              <a:rPr lang="en-US" sz="1600" dirty="0" smtClean="0"/>
              <a:t>O</a:t>
            </a:r>
          </a:p>
          <a:p>
            <a:pPr algn="ctr"/>
            <a:r>
              <a:rPr lang="en-US" sz="1600" dirty="0"/>
              <a:t>L</a:t>
            </a:r>
            <a:endParaRPr lang="ru-RU" sz="16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2699792" y="5157192"/>
            <a:ext cx="6228184" cy="0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Скругленный прямоугольник 12"/>
          <p:cNvSpPr/>
          <p:nvPr/>
        </p:nvSpPr>
        <p:spPr>
          <a:xfrm>
            <a:off x="2987824" y="2780928"/>
            <a:ext cx="2592288" cy="151216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Intermediate course</a:t>
            </a:r>
            <a:endParaRPr lang="ru-RU" sz="2400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059832" y="5445224"/>
            <a:ext cx="2376264" cy="1152128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Optional course</a:t>
            </a:r>
            <a:endParaRPr lang="ru-RU" sz="2400" dirty="0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соседними углами 3"/>
          <p:cNvSpPr/>
          <p:nvPr/>
        </p:nvSpPr>
        <p:spPr>
          <a:xfrm>
            <a:off x="3203848" y="4797152"/>
            <a:ext cx="2664296" cy="1656184"/>
          </a:xfrm>
          <a:prstGeom prst="round2Same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Intermediate course</a:t>
            </a:r>
            <a:endParaRPr lang="ru-RU" sz="2800" dirty="0"/>
          </a:p>
        </p:txBody>
      </p:sp>
      <p:sp>
        <p:nvSpPr>
          <p:cNvPr id="7" name="Стрелка вправо 6"/>
          <p:cNvSpPr/>
          <p:nvPr/>
        </p:nvSpPr>
        <p:spPr>
          <a:xfrm rot="14516004">
            <a:off x="2621374" y="3825063"/>
            <a:ext cx="1440160" cy="36004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 rot="17131924">
            <a:off x="4650235" y="3846953"/>
            <a:ext cx="1440160" cy="36004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827584" y="1556792"/>
            <a:ext cx="2736304" cy="158417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Vocational or technical schools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4788024" y="1556792"/>
            <a:ext cx="3024336" cy="165618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Stay at school for 2 years</a:t>
            </a:r>
            <a:endParaRPr lang="ru-RU" sz="2000" dirty="0"/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education in </a:t>
            </a:r>
            <a:r>
              <a:rPr lang="en-US" dirty="0" err="1" smtClean="0"/>
              <a:t>russia</a:t>
            </a:r>
            <a:endParaRPr lang="ru-RU" dirty="0"/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PLAN</a:t>
            </a:r>
            <a:endParaRPr lang="ru-RU" dirty="0"/>
          </a:p>
        </p:txBody>
      </p:sp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15198"/>
          </a:xfrm>
        </p:spPr>
        <p:txBody>
          <a:bodyPr>
            <a:normAutofit/>
          </a:bodyPr>
          <a:lstStyle/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 smtClean="0"/>
              <a:t>Primary education in </a:t>
            </a:r>
            <a:r>
              <a:rPr lang="en-US" dirty="0" smtClean="0"/>
              <a:t>the </a:t>
            </a:r>
            <a:r>
              <a:rPr lang="en-US" dirty="0" smtClean="0"/>
              <a:t>UK</a:t>
            </a:r>
            <a:endParaRPr lang="en-US" dirty="0" smtClean="0"/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 smtClean="0"/>
              <a:t>Types of schools in primary education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 smtClean="0"/>
              <a:t>Secondary education in </a:t>
            </a:r>
            <a:r>
              <a:rPr lang="en-US" dirty="0" smtClean="0"/>
              <a:t>the UK</a:t>
            </a:r>
            <a:endParaRPr lang="en-US" dirty="0" smtClean="0"/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 smtClean="0"/>
              <a:t>Types of schools in secondary education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 smtClean="0"/>
              <a:t>Education in </a:t>
            </a:r>
            <a:r>
              <a:rPr lang="en-US" dirty="0" smtClean="0"/>
              <a:t>the USA</a:t>
            </a:r>
            <a:endParaRPr lang="en-US" dirty="0" smtClean="0"/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r>
              <a:rPr lang="en-US" dirty="0" smtClean="0"/>
              <a:t>Education in Russia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Clr>
                <a:schemeClr val="tx1"/>
              </a:buClr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Levels of education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771800" y="2276872"/>
            <a:ext cx="3168352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Education</a:t>
            </a:r>
            <a:endParaRPr lang="ru-RU" sz="4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4581128"/>
            <a:ext cx="2664296" cy="646331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en-US" sz="3600" dirty="0" smtClean="0"/>
              <a:t>Primary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36096" y="4509120"/>
            <a:ext cx="2664296" cy="792088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Secondary</a:t>
            </a:r>
            <a:endParaRPr lang="ru-RU" sz="3600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5364088" y="3212976"/>
            <a:ext cx="720080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2411760" y="3284984"/>
            <a:ext cx="792088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86800" cy="838200"/>
          </a:xfrm>
        </p:spPr>
        <p:txBody>
          <a:bodyPr/>
          <a:lstStyle/>
          <a:p>
            <a:r>
              <a:rPr lang="en-US" dirty="0" smtClean="0"/>
              <a:t>Primary Education</a:t>
            </a:r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317785" y="4725144"/>
            <a:ext cx="252028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Infant school</a:t>
            </a:r>
            <a:endParaRPr lang="ru-RU" sz="2800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499992" y="1916832"/>
            <a:ext cx="0" cy="388843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1043608" y="5805264"/>
            <a:ext cx="3456384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499992" y="4005064"/>
            <a:ext cx="3528392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211960" y="1412776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age</a:t>
            </a:r>
            <a:endParaRPr lang="ru-RU" sz="2400" dirty="0"/>
          </a:p>
        </p:txBody>
      </p:sp>
      <p:sp>
        <p:nvSpPr>
          <p:cNvPr id="30" name="Блок-схема: процесс 29"/>
          <p:cNvSpPr/>
          <p:nvPr/>
        </p:nvSpPr>
        <p:spPr>
          <a:xfrm>
            <a:off x="4283968" y="5445224"/>
            <a:ext cx="504056" cy="36004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</a:t>
            </a:r>
            <a:endParaRPr lang="ru-RU" dirty="0"/>
          </a:p>
        </p:txBody>
      </p:sp>
      <p:sp>
        <p:nvSpPr>
          <p:cNvPr id="31" name="Блок-схема: процесс 30"/>
          <p:cNvSpPr/>
          <p:nvPr/>
        </p:nvSpPr>
        <p:spPr>
          <a:xfrm>
            <a:off x="4283968" y="4869160"/>
            <a:ext cx="504056" cy="36004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</a:t>
            </a:r>
            <a:endParaRPr lang="ru-RU" dirty="0"/>
          </a:p>
        </p:txBody>
      </p:sp>
      <p:sp>
        <p:nvSpPr>
          <p:cNvPr id="32" name="Блок-схема: процесс 31"/>
          <p:cNvSpPr/>
          <p:nvPr/>
        </p:nvSpPr>
        <p:spPr>
          <a:xfrm>
            <a:off x="4283968" y="4293096"/>
            <a:ext cx="504056" cy="36004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7</a:t>
            </a:r>
            <a:endParaRPr lang="ru-RU" dirty="0"/>
          </a:p>
        </p:txBody>
      </p:sp>
      <p:sp>
        <p:nvSpPr>
          <p:cNvPr id="33" name="Блок-схема: процесс 32"/>
          <p:cNvSpPr/>
          <p:nvPr/>
        </p:nvSpPr>
        <p:spPr>
          <a:xfrm>
            <a:off x="4283968" y="3645024"/>
            <a:ext cx="504056" cy="36004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</a:t>
            </a:r>
            <a:endParaRPr lang="ru-RU" dirty="0"/>
          </a:p>
        </p:txBody>
      </p:sp>
      <p:sp>
        <p:nvSpPr>
          <p:cNvPr id="34" name="Блок-схема: процесс 33"/>
          <p:cNvSpPr/>
          <p:nvPr/>
        </p:nvSpPr>
        <p:spPr>
          <a:xfrm>
            <a:off x="4283968" y="3068960"/>
            <a:ext cx="504056" cy="360040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9</a:t>
            </a:r>
            <a:endParaRPr lang="ru-RU" dirty="0"/>
          </a:p>
        </p:txBody>
      </p:sp>
      <p:sp>
        <p:nvSpPr>
          <p:cNvPr id="35" name="Блок-схема: процесс 34"/>
          <p:cNvSpPr/>
          <p:nvPr/>
        </p:nvSpPr>
        <p:spPr>
          <a:xfrm>
            <a:off x="4283968" y="2492896"/>
            <a:ext cx="504056" cy="368424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</a:t>
            </a:r>
            <a:endParaRPr lang="ru-RU" dirty="0"/>
          </a:p>
        </p:txBody>
      </p:sp>
      <p:sp>
        <p:nvSpPr>
          <p:cNvPr id="36" name="Блок-схема: процесс 35"/>
          <p:cNvSpPr/>
          <p:nvPr/>
        </p:nvSpPr>
        <p:spPr>
          <a:xfrm>
            <a:off x="4283968" y="1916832"/>
            <a:ext cx="504056" cy="368424"/>
          </a:xfrm>
          <a:prstGeom prst="flowChartProcess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11</a:t>
            </a:r>
            <a:endParaRPr lang="ru-RU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5220072" y="2924944"/>
            <a:ext cx="2520280" cy="7920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Junior school</a:t>
            </a:r>
            <a:endParaRPr lang="ru-RU" sz="2800" dirty="0"/>
          </a:p>
        </p:txBody>
      </p:sp>
    </p:spTree>
  </p:cSld>
  <p:clrMapOvr>
    <a:masterClrMapping/>
  </p:clrMapOvr>
  <p:transition spd="med">
    <p:strips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Infant and junior schools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44279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They </a:t>
            </a:r>
            <a:r>
              <a:rPr lang="en-US" dirty="0" smtClean="0"/>
              <a:t>are usually </a:t>
            </a:r>
            <a:r>
              <a:rPr lang="en-US" dirty="0" smtClean="0"/>
              <a:t>combined under the roof of one school.</a:t>
            </a:r>
            <a:endParaRPr lang="ru-RU" dirty="0"/>
          </a:p>
        </p:txBody>
      </p:sp>
      <p:pic>
        <p:nvPicPr>
          <p:cNvPr id="1026" name="Picture 2" descr="D:\Documents and Settings\io\Рабочий стол\school_1708419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708920"/>
            <a:ext cx="5842000" cy="36576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Secondary education</a:t>
            </a:r>
            <a:endParaRPr lang="ru-RU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0" y="1196752"/>
          <a:ext cx="9144000" cy="5661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split orient="vert"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Comprehensive school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340768"/>
            <a:ext cx="8686800" cy="2232249"/>
          </a:xfrm>
        </p:spPr>
        <p:txBody>
          <a:bodyPr>
            <a:normAutofit lnSpcReduction="10000"/>
          </a:bodyPr>
          <a:lstStyle/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/>
              <a:t>Take pupils of all abilities without any exams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/>
              <a:t>Put students into sets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/>
              <a:t>Give wide range of subjects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r>
              <a:rPr lang="en-US" dirty="0" smtClean="0"/>
              <a:t>5 forms</a:t>
            </a:r>
          </a:p>
          <a:p>
            <a:pPr>
              <a:buClr>
                <a:schemeClr val="tx1"/>
              </a:buClr>
              <a:buFont typeface="Wingdings" pitchFamily="2" charset="2"/>
              <a:buChar char="v"/>
            </a:pPr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323528" y="3501008"/>
          <a:ext cx="8424936" cy="3199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37078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Sets are small groups which formed according </a:t>
            </a:r>
            <a:r>
              <a:rPr lang="en-US" dirty="0" smtClean="0"/>
              <a:t>to student’s </a:t>
            </a:r>
            <a:r>
              <a:rPr lang="en-US" dirty="0" smtClean="0"/>
              <a:t>abilities and interests.</a:t>
            </a:r>
            <a:endParaRPr lang="ru-RU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 school</a:t>
            </a:r>
            <a:endParaRPr lang="ru-RU" dirty="0"/>
          </a:p>
        </p:txBody>
      </p:sp>
      <p:sp>
        <p:nvSpPr>
          <p:cNvPr id="9" name="Овал 8"/>
          <p:cNvSpPr/>
          <p:nvPr/>
        </p:nvSpPr>
        <p:spPr>
          <a:xfrm>
            <a:off x="899592" y="1556792"/>
            <a:ext cx="2592288" cy="1800200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Exam called 11+</a:t>
            </a:r>
            <a:endParaRPr lang="ru-RU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3491880" y="2348880"/>
            <a:ext cx="1800200" cy="216024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5400000">
            <a:off x="1259632" y="4149080"/>
            <a:ext cx="1800200" cy="216024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1619672" y="39330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Bad  result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3779912" y="213285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Good result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652120" y="1628800"/>
            <a:ext cx="2592288" cy="151216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Grammar school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899592" y="5301208"/>
            <a:ext cx="2592288" cy="122413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Secondary Modern school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5004048" y="3645024"/>
            <a:ext cx="36724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Grammar school gave secondary education of a rather high </a:t>
            </a:r>
            <a:r>
              <a:rPr lang="en-US" sz="2000" dirty="0" err="1" smtClean="0"/>
              <a:t>standart</a:t>
            </a:r>
            <a:r>
              <a:rPr lang="en-US" sz="2000" dirty="0" smtClean="0"/>
              <a:t>.</a:t>
            </a:r>
            <a:endParaRPr lang="ru-RU" sz="2000" dirty="0"/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222</TotalTime>
  <Words>321</Words>
  <Application>Microsoft Office PowerPoint</Application>
  <PresentationFormat>Экран (4:3)</PresentationFormat>
  <Paragraphs>144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Educational system in great britain  </vt:lpstr>
      <vt:lpstr>PLAN</vt:lpstr>
      <vt:lpstr>Levels of education</vt:lpstr>
      <vt:lpstr>Primary Education</vt:lpstr>
      <vt:lpstr>Infant and junior schools</vt:lpstr>
      <vt:lpstr>Secondary education</vt:lpstr>
      <vt:lpstr>Comprehensive school</vt:lpstr>
      <vt:lpstr>Sets</vt:lpstr>
      <vt:lpstr>Grammar school</vt:lpstr>
      <vt:lpstr>Modern school</vt:lpstr>
      <vt:lpstr>Technical school</vt:lpstr>
      <vt:lpstr>Презентация PowerPoint</vt:lpstr>
      <vt:lpstr>education in usa</vt:lpstr>
      <vt:lpstr>Презентация PowerPoint</vt:lpstr>
      <vt:lpstr>Education in russia</vt:lpstr>
      <vt:lpstr>Secondary education in russia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Educational system in great britain  </dc:title>
  <dc:creator>io</dc:creator>
  <cp:lastModifiedBy>User</cp:lastModifiedBy>
  <cp:revision>23</cp:revision>
  <dcterms:created xsi:type="dcterms:W3CDTF">2012-03-20T08:49:36Z</dcterms:created>
  <dcterms:modified xsi:type="dcterms:W3CDTF">2012-04-25T06:34:18Z</dcterms:modified>
</cp:coreProperties>
</file>