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24" r:id="rId2"/>
  </p:sldMasterIdLst>
  <p:notesMasterIdLst>
    <p:notesMasterId r:id="rId33"/>
  </p:notesMasterIdLst>
  <p:handoutMasterIdLst>
    <p:handoutMasterId r:id="rId34"/>
  </p:handoutMasterIdLst>
  <p:sldIdLst>
    <p:sldId id="256" r:id="rId3"/>
    <p:sldId id="278" r:id="rId4"/>
    <p:sldId id="298" r:id="rId5"/>
    <p:sldId id="296" r:id="rId6"/>
    <p:sldId id="337" r:id="rId7"/>
    <p:sldId id="315" r:id="rId8"/>
    <p:sldId id="338" r:id="rId9"/>
    <p:sldId id="318" r:id="rId10"/>
    <p:sldId id="347" r:id="rId11"/>
    <p:sldId id="361" r:id="rId12"/>
    <p:sldId id="321" r:id="rId13"/>
    <p:sldId id="355" r:id="rId14"/>
    <p:sldId id="322" r:id="rId15"/>
    <p:sldId id="313" r:id="rId16"/>
    <p:sldId id="356" r:id="rId17"/>
    <p:sldId id="348" r:id="rId18"/>
    <p:sldId id="363" r:id="rId19"/>
    <p:sldId id="364" r:id="rId20"/>
    <p:sldId id="365" r:id="rId21"/>
    <p:sldId id="366" r:id="rId22"/>
    <p:sldId id="367" r:id="rId23"/>
    <p:sldId id="357" r:id="rId24"/>
    <p:sldId id="349" r:id="rId25"/>
    <p:sldId id="350" r:id="rId26"/>
    <p:sldId id="362" r:id="rId27"/>
    <p:sldId id="370" r:id="rId28"/>
    <p:sldId id="369" r:id="rId29"/>
    <p:sldId id="352" r:id="rId30"/>
    <p:sldId id="353" r:id="rId31"/>
    <p:sldId id="32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2DC1DF"/>
    <a:srgbClr val="FF9933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9603" autoAdjust="0"/>
  </p:normalViewPr>
  <p:slideViewPr>
    <p:cSldViewPr>
      <p:cViewPr>
        <p:scale>
          <a:sx n="90" d="100"/>
          <a:sy n="90" d="100"/>
        </p:scale>
        <p:origin x="-588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D0AA4E-8DC3-415E-87DF-4A08988DA77F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4CAB4A-BF31-40CD-8908-6A9A2306A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498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52BEF2-0CE9-4227-9ED1-8B7A23E61247}" type="datetimeFigureOut">
              <a:rPr lang="ru-RU"/>
              <a:pPr>
                <a:defRPr/>
              </a:pPr>
              <a:t>03.04.2021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46FE99-909A-42B8-AE1A-3FC4D040A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561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107898 w 4848"/>
                  <a:gd name="T1" fmla="*/ 2147483647 h 432"/>
                  <a:gd name="T2" fmla="*/ 0 w 4848"/>
                  <a:gd name="T3" fmla="*/ 2147483647 h 432"/>
                  <a:gd name="T4" fmla="*/ 0 w 4848"/>
                  <a:gd name="T5" fmla="*/ 0 h 432"/>
                  <a:gd name="T6" fmla="*/ 107898 w 4848"/>
                  <a:gd name="T7" fmla="*/ 0 h 432"/>
                  <a:gd name="T8" fmla="*/ 107898 w 4848"/>
                  <a:gd name="T9" fmla="*/ 2147483647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48 w 15"/>
                    <a:gd name="T1" fmla="*/ 3 h 23"/>
                    <a:gd name="T2" fmla="*/ 142 w 15"/>
                    <a:gd name="T3" fmla="*/ 3 h 23"/>
                    <a:gd name="T4" fmla="*/ 125 w 15"/>
                    <a:gd name="T5" fmla="*/ 3 h 23"/>
                    <a:gd name="T6" fmla="*/ 48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9 w 20"/>
                    <a:gd name="T3" fmla="*/ 3 h 23"/>
                    <a:gd name="T4" fmla="*/ 7 w 20"/>
                    <a:gd name="T5" fmla="*/ 3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34 w 30"/>
                    <a:gd name="T1" fmla="*/ 2 h 42"/>
                    <a:gd name="T2" fmla="*/ 8 w 30"/>
                    <a:gd name="T3" fmla="*/ 2 h 42"/>
                    <a:gd name="T4" fmla="*/ 0 w 30"/>
                    <a:gd name="T5" fmla="*/ 2 h 42"/>
                    <a:gd name="T6" fmla="*/ 34 w 30"/>
                    <a:gd name="T7" fmla="*/ 2 h 42"/>
                    <a:gd name="T8" fmla="*/ 51 w 30"/>
                    <a:gd name="T9" fmla="*/ 2 h 42"/>
                    <a:gd name="T10" fmla="*/ 47 w 30"/>
                    <a:gd name="T11" fmla="*/ 2 h 42"/>
                    <a:gd name="T12" fmla="*/ 34 w 30"/>
                    <a:gd name="T13" fmla="*/ 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3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3 h 46"/>
                    <a:gd name="T10" fmla="*/ 12 w 65"/>
                    <a:gd name="T11" fmla="*/ 3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3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 h 47"/>
                    <a:gd name="T2" fmla="*/ 18 w 69"/>
                    <a:gd name="T3" fmla="*/ 2 h 47"/>
                    <a:gd name="T4" fmla="*/ 34 w 69"/>
                    <a:gd name="T5" fmla="*/ 1 h 47"/>
                    <a:gd name="T6" fmla="*/ 46 w 69"/>
                    <a:gd name="T7" fmla="*/ 2 h 47"/>
                    <a:gd name="T8" fmla="*/ 34 w 69"/>
                    <a:gd name="T9" fmla="*/ 2 h 47"/>
                    <a:gd name="T10" fmla="*/ 28 w 69"/>
                    <a:gd name="T11" fmla="*/ 2 h 47"/>
                    <a:gd name="T12" fmla="*/ 22 w 69"/>
                    <a:gd name="T13" fmla="*/ 2 h 47"/>
                    <a:gd name="T14" fmla="*/ 16 w 69"/>
                    <a:gd name="T15" fmla="*/ 2 h 47"/>
                    <a:gd name="T16" fmla="*/ 12 w 69"/>
                    <a:gd name="T17" fmla="*/ 2 h 47"/>
                    <a:gd name="T18" fmla="*/ 0 w 69"/>
                    <a:gd name="T19" fmla="*/ 2 h 47"/>
                    <a:gd name="T20" fmla="*/ 0 w 69"/>
                    <a:gd name="T21" fmla="*/ 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2 h 277"/>
                    <a:gd name="T6" fmla="*/ 76 w 355"/>
                    <a:gd name="T7" fmla="*/ 2 h 277"/>
                    <a:gd name="T8" fmla="*/ 92 w 355"/>
                    <a:gd name="T9" fmla="*/ 2 h 277"/>
                    <a:gd name="T10" fmla="*/ 122 w 355"/>
                    <a:gd name="T11" fmla="*/ 3 h 277"/>
                    <a:gd name="T12" fmla="*/ 136 w 355"/>
                    <a:gd name="T13" fmla="*/ 4 h 277"/>
                    <a:gd name="T14" fmla="*/ 148 w 355"/>
                    <a:gd name="T15" fmla="*/ 4 h 277"/>
                    <a:gd name="T16" fmla="*/ 154 w 355"/>
                    <a:gd name="T17" fmla="*/ 5 h 277"/>
                    <a:gd name="T18" fmla="*/ 176 w 355"/>
                    <a:gd name="T19" fmla="*/ 5 h 277"/>
                    <a:gd name="T20" fmla="*/ 170 w 355"/>
                    <a:gd name="T21" fmla="*/ 6 h 277"/>
                    <a:gd name="T22" fmla="*/ 177 w 355"/>
                    <a:gd name="T23" fmla="*/ 7 h 277"/>
                    <a:gd name="T24" fmla="*/ 180 w 355"/>
                    <a:gd name="T25" fmla="*/ 7 h 277"/>
                    <a:gd name="T26" fmla="*/ 198 w 355"/>
                    <a:gd name="T27" fmla="*/ 7 h 277"/>
                    <a:gd name="T28" fmla="*/ 218 w 355"/>
                    <a:gd name="T29" fmla="*/ 7 h 277"/>
                    <a:gd name="T30" fmla="*/ 236 w 355"/>
                    <a:gd name="T31" fmla="*/ 7 h 277"/>
                    <a:gd name="T32" fmla="*/ 254 w 355"/>
                    <a:gd name="T33" fmla="*/ 7 h 277"/>
                    <a:gd name="T34" fmla="*/ 278 w 355"/>
                    <a:gd name="T35" fmla="*/ 8 h 277"/>
                    <a:gd name="T36" fmla="*/ 296 w 355"/>
                    <a:gd name="T37" fmla="*/ 8 h 277"/>
                    <a:gd name="T38" fmla="*/ 334 w 355"/>
                    <a:gd name="T39" fmla="*/ 8 h 277"/>
                    <a:gd name="T40" fmla="*/ 324 w 355"/>
                    <a:gd name="T41" fmla="*/ 8 h 277"/>
                    <a:gd name="T42" fmla="*/ 304 w 355"/>
                    <a:gd name="T43" fmla="*/ 8 h 277"/>
                    <a:gd name="T44" fmla="*/ 282 w 355"/>
                    <a:gd name="T45" fmla="*/ 8 h 277"/>
                    <a:gd name="T46" fmla="*/ 270 w 355"/>
                    <a:gd name="T47" fmla="*/ 8 h 277"/>
                    <a:gd name="T48" fmla="*/ 234 w 355"/>
                    <a:gd name="T49" fmla="*/ 8 h 277"/>
                    <a:gd name="T50" fmla="*/ 216 w 355"/>
                    <a:gd name="T51" fmla="*/ 8 h 277"/>
                    <a:gd name="T52" fmla="*/ 172 w 355"/>
                    <a:gd name="T53" fmla="*/ 7 h 277"/>
                    <a:gd name="T54" fmla="*/ 160 w 355"/>
                    <a:gd name="T55" fmla="*/ 7 h 277"/>
                    <a:gd name="T56" fmla="*/ 126 w 355"/>
                    <a:gd name="T57" fmla="*/ 6 h 277"/>
                    <a:gd name="T58" fmla="*/ 108 w 355"/>
                    <a:gd name="T59" fmla="*/ 6 h 277"/>
                    <a:gd name="T60" fmla="*/ 94 w 355"/>
                    <a:gd name="T61" fmla="*/ 5 h 277"/>
                    <a:gd name="T62" fmla="*/ 68 w 355"/>
                    <a:gd name="T63" fmla="*/ 3 h 277"/>
                    <a:gd name="T64" fmla="*/ 64 w 355"/>
                    <a:gd name="T65" fmla="*/ 3 h 277"/>
                    <a:gd name="T66" fmla="*/ 58 w 355"/>
                    <a:gd name="T67" fmla="*/ 3 h 277"/>
                    <a:gd name="T68" fmla="*/ 54 w 355"/>
                    <a:gd name="T69" fmla="*/ 2 h 277"/>
                    <a:gd name="T70" fmla="*/ 38 w 355"/>
                    <a:gd name="T71" fmla="*/ 2 h 277"/>
                    <a:gd name="T72" fmla="*/ 20 w 355"/>
                    <a:gd name="T73" fmla="*/ 2 h 277"/>
                    <a:gd name="T74" fmla="*/ 4 w 355"/>
                    <a:gd name="T75" fmla="*/ 2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2 h 206"/>
                    <a:gd name="T2" fmla="*/ 66 w 156"/>
                    <a:gd name="T3" fmla="*/ 2 h 206"/>
                    <a:gd name="T4" fmla="*/ 68 w 156"/>
                    <a:gd name="T5" fmla="*/ 2 h 206"/>
                    <a:gd name="T6" fmla="*/ 98 w 156"/>
                    <a:gd name="T7" fmla="*/ 2 h 206"/>
                    <a:gd name="T8" fmla="*/ 124 w 156"/>
                    <a:gd name="T9" fmla="*/ 2 h 206"/>
                    <a:gd name="T10" fmla="*/ 130 w 156"/>
                    <a:gd name="T11" fmla="*/ 2 h 206"/>
                    <a:gd name="T12" fmla="*/ 142 w 156"/>
                    <a:gd name="T13" fmla="*/ 0 h 206"/>
                    <a:gd name="T14" fmla="*/ 168 w 156"/>
                    <a:gd name="T15" fmla="*/ 2 h 206"/>
                    <a:gd name="T16" fmla="*/ 164 w 156"/>
                    <a:gd name="T17" fmla="*/ 2 h 206"/>
                    <a:gd name="T18" fmla="*/ 144 w 156"/>
                    <a:gd name="T19" fmla="*/ 2 h 206"/>
                    <a:gd name="T20" fmla="*/ 150 w 156"/>
                    <a:gd name="T21" fmla="*/ 2 h 206"/>
                    <a:gd name="T22" fmla="*/ 160 w 156"/>
                    <a:gd name="T23" fmla="*/ 2 h 206"/>
                    <a:gd name="T24" fmla="*/ 164 w 156"/>
                    <a:gd name="T25" fmla="*/ 2 h 206"/>
                    <a:gd name="T26" fmla="*/ 146 w 156"/>
                    <a:gd name="T27" fmla="*/ 2 h 206"/>
                    <a:gd name="T28" fmla="*/ 134 w 156"/>
                    <a:gd name="T29" fmla="*/ 3 h 206"/>
                    <a:gd name="T30" fmla="*/ 122 w 156"/>
                    <a:gd name="T31" fmla="*/ 3 h 206"/>
                    <a:gd name="T32" fmla="*/ 118 w 156"/>
                    <a:gd name="T33" fmla="*/ 4 h 206"/>
                    <a:gd name="T34" fmla="*/ 106 w 156"/>
                    <a:gd name="T35" fmla="*/ 5 h 206"/>
                    <a:gd name="T36" fmla="*/ 100 w 156"/>
                    <a:gd name="T37" fmla="*/ 5 h 206"/>
                    <a:gd name="T38" fmla="*/ 76 w 156"/>
                    <a:gd name="T39" fmla="*/ 5 h 206"/>
                    <a:gd name="T40" fmla="*/ 72 w 156"/>
                    <a:gd name="T41" fmla="*/ 4 h 206"/>
                    <a:gd name="T42" fmla="*/ 60 w 156"/>
                    <a:gd name="T43" fmla="*/ 4 h 206"/>
                    <a:gd name="T44" fmla="*/ 42 w 156"/>
                    <a:gd name="T45" fmla="*/ 4 h 206"/>
                    <a:gd name="T46" fmla="*/ 28 w 156"/>
                    <a:gd name="T47" fmla="*/ 4 h 206"/>
                    <a:gd name="T48" fmla="*/ 10 w 156"/>
                    <a:gd name="T49" fmla="*/ 3 h 206"/>
                    <a:gd name="T50" fmla="*/ 4 w 156"/>
                    <a:gd name="T51" fmla="*/ 2 h 206"/>
                    <a:gd name="T52" fmla="*/ 0 w 156"/>
                    <a:gd name="T53" fmla="*/ 2 h 206"/>
                    <a:gd name="T54" fmla="*/ 20 w 156"/>
                    <a:gd name="T55" fmla="*/ 2 h 206"/>
                    <a:gd name="T56" fmla="*/ 32 w 156"/>
                    <a:gd name="T57" fmla="*/ 2 h 206"/>
                    <a:gd name="T58" fmla="*/ 34 w 156"/>
                    <a:gd name="T59" fmla="*/ 2 h 206"/>
                    <a:gd name="T60" fmla="*/ 52 w 156"/>
                    <a:gd name="T61" fmla="*/ 2 h 206"/>
                    <a:gd name="T62" fmla="*/ 54 w 156"/>
                    <a:gd name="T63" fmla="*/ 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 h 38"/>
                    <a:gd name="T2" fmla="*/ 18 w 109"/>
                    <a:gd name="T3" fmla="*/ 3 h 38"/>
                    <a:gd name="T4" fmla="*/ 46 w 109"/>
                    <a:gd name="T5" fmla="*/ 3 h 38"/>
                    <a:gd name="T6" fmla="*/ 90 w 109"/>
                    <a:gd name="T7" fmla="*/ 3 h 38"/>
                    <a:gd name="T8" fmla="*/ 108 w 109"/>
                    <a:gd name="T9" fmla="*/ 0 h 38"/>
                    <a:gd name="T10" fmla="*/ 94 w 109"/>
                    <a:gd name="T11" fmla="*/ 3 h 38"/>
                    <a:gd name="T12" fmla="*/ 78 w 109"/>
                    <a:gd name="T13" fmla="*/ 3 h 38"/>
                    <a:gd name="T14" fmla="*/ 42 w 109"/>
                    <a:gd name="T15" fmla="*/ 3 h 38"/>
                    <a:gd name="T16" fmla="*/ 14 w 109"/>
                    <a:gd name="T17" fmla="*/ 3 h 38"/>
                    <a:gd name="T18" fmla="*/ 4 w 109"/>
                    <a:gd name="T19" fmla="*/ 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44 w 76"/>
                    <a:gd name="T7" fmla="*/ 2 h 104"/>
                    <a:gd name="T8" fmla="*/ 38 w 76"/>
                    <a:gd name="T9" fmla="*/ 2 h 104"/>
                    <a:gd name="T10" fmla="*/ 38 w 76"/>
                    <a:gd name="T11" fmla="*/ 2 h 104"/>
                    <a:gd name="T12" fmla="*/ 40 w 76"/>
                    <a:gd name="T13" fmla="*/ 2 h 104"/>
                    <a:gd name="T14" fmla="*/ 38 w 76"/>
                    <a:gd name="T15" fmla="*/ 2 h 104"/>
                    <a:gd name="T16" fmla="*/ 34 w 76"/>
                    <a:gd name="T17" fmla="*/ 2 h 104"/>
                    <a:gd name="T18" fmla="*/ 22 w 76"/>
                    <a:gd name="T19" fmla="*/ 2 h 104"/>
                    <a:gd name="T20" fmla="*/ 28 w 76"/>
                    <a:gd name="T21" fmla="*/ 2 h 104"/>
                    <a:gd name="T22" fmla="*/ 30 w 76"/>
                    <a:gd name="T23" fmla="*/ 2 h 104"/>
                    <a:gd name="T24" fmla="*/ 20 w 76"/>
                    <a:gd name="T25" fmla="*/ 2 h 104"/>
                    <a:gd name="T26" fmla="*/ 12 w 76"/>
                    <a:gd name="T27" fmla="*/ 2 h 104"/>
                    <a:gd name="T28" fmla="*/ 8 w 76"/>
                    <a:gd name="T29" fmla="*/ 2 h 104"/>
                    <a:gd name="T30" fmla="*/ 0 w 76"/>
                    <a:gd name="T31" fmla="*/ 2 h 104"/>
                    <a:gd name="T32" fmla="*/ 2 w 76"/>
                    <a:gd name="T33" fmla="*/ 2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 h 61"/>
                    <a:gd name="T2" fmla="*/ 13 w 37"/>
                    <a:gd name="T3" fmla="*/ 0 h 61"/>
                    <a:gd name="T4" fmla="*/ 15 w 37"/>
                    <a:gd name="T5" fmla="*/ 2 h 61"/>
                    <a:gd name="T6" fmla="*/ 37 w 37"/>
                    <a:gd name="T7" fmla="*/ 2 h 61"/>
                    <a:gd name="T8" fmla="*/ 19 w 37"/>
                    <a:gd name="T9" fmla="*/ 2 h 61"/>
                    <a:gd name="T10" fmla="*/ 5 w 37"/>
                    <a:gd name="T11" fmla="*/ 2 h 61"/>
                    <a:gd name="T12" fmla="*/ 1 w 37"/>
                    <a:gd name="T13" fmla="*/ 2 h 61"/>
                    <a:gd name="T14" fmla="*/ 3 w 37"/>
                    <a:gd name="T15" fmla="*/ 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2 w 49"/>
                    <a:gd name="T3" fmla="*/ 0 h 29"/>
                    <a:gd name="T4" fmla="*/ 24 w 49"/>
                    <a:gd name="T5" fmla="*/ 2 h 29"/>
                    <a:gd name="T6" fmla="*/ 17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4 h 48"/>
                    <a:gd name="T2" fmla="*/ 15 w 61"/>
                    <a:gd name="T3" fmla="*/ 4 h 48"/>
                    <a:gd name="T4" fmla="*/ 3 w 61"/>
                    <a:gd name="T5" fmla="*/ 4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4 h 48"/>
                    <a:gd name="T14" fmla="*/ 61 w 61"/>
                    <a:gd name="T15" fmla="*/ 4 h 48"/>
                    <a:gd name="T16" fmla="*/ 41 w 61"/>
                    <a:gd name="T17" fmla="*/ 4 h 48"/>
                    <a:gd name="T18" fmla="*/ 23 w 61"/>
                    <a:gd name="T19" fmla="*/ 4 h 48"/>
                    <a:gd name="T20" fmla="*/ 21 w 61"/>
                    <a:gd name="T21" fmla="*/ 4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 h 182"/>
                    <a:gd name="T2" fmla="*/ 36 w 286"/>
                    <a:gd name="T3" fmla="*/ 2 h 182"/>
                    <a:gd name="T4" fmla="*/ 26 w 286"/>
                    <a:gd name="T5" fmla="*/ 2 h 182"/>
                    <a:gd name="T6" fmla="*/ 0 w 286"/>
                    <a:gd name="T7" fmla="*/ 2 h 182"/>
                    <a:gd name="T8" fmla="*/ 10 w 286"/>
                    <a:gd name="T9" fmla="*/ 2 h 182"/>
                    <a:gd name="T10" fmla="*/ 16 w 286"/>
                    <a:gd name="T11" fmla="*/ 2 h 182"/>
                    <a:gd name="T12" fmla="*/ 24 w 286"/>
                    <a:gd name="T13" fmla="*/ 2 h 182"/>
                    <a:gd name="T14" fmla="*/ 30 w 286"/>
                    <a:gd name="T15" fmla="*/ 2 h 182"/>
                    <a:gd name="T16" fmla="*/ 48 w 286"/>
                    <a:gd name="T17" fmla="*/ 2 h 182"/>
                    <a:gd name="T18" fmla="*/ 70 w 286"/>
                    <a:gd name="T19" fmla="*/ 2 h 182"/>
                    <a:gd name="T20" fmla="*/ 88 w 286"/>
                    <a:gd name="T21" fmla="*/ 2 h 182"/>
                    <a:gd name="T22" fmla="*/ 106 w 286"/>
                    <a:gd name="T23" fmla="*/ 2 h 182"/>
                    <a:gd name="T24" fmla="*/ 104 w 286"/>
                    <a:gd name="T25" fmla="*/ 3 h 182"/>
                    <a:gd name="T26" fmla="*/ 98 w 286"/>
                    <a:gd name="T27" fmla="*/ 4 h 182"/>
                    <a:gd name="T28" fmla="*/ 122 w 286"/>
                    <a:gd name="T29" fmla="*/ 3 h 182"/>
                    <a:gd name="T30" fmla="*/ 140 w 286"/>
                    <a:gd name="T31" fmla="*/ 4 h 182"/>
                    <a:gd name="T32" fmla="*/ 168 w 286"/>
                    <a:gd name="T33" fmla="*/ 4 h 182"/>
                    <a:gd name="T34" fmla="*/ 174 w 286"/>
                    <a:gd name="T35" fmla="*/ 4 h 182"/>
                    <a:gd name="T36" fmla="*/ 168 w 286"/>
                    <a:gd name="T37" fmla="*/ 4 h 182"/>
                    <a:gd name="T38" fmla="*/ 178 w 286"/>
                    <a:gd name="T39" fmla="*/ 4 h 182"/>
                    <a:gd name="T40" fmla="*/ 186 w 286"/>
                    <a:gd name="T41" fmla="*/ 3 h 182"/>
                    <a:gd name="T42" fmla="*/ 202 w 286"/>
                    <a:gd name="T43" fmla="*/ 3 h 182"/>
                    <a:gd name="T44" fmla="*/ 214 w 286"/>
                    <a:gd name="T45" fmla="*/ 3 h 182"/>
                    <a:gd name="T46" fmla="*/ 244 w 286"/>
                    <a:gd name="T47" fmla="*/ 5 h 182"/>
                    <a:gd name="T48" fmla="*/ 262 w 286"/>
                    <a:gd name="T49" fmla="*/ 5 h 182"/>
                    <a:gd name="T50" fmla="*/ 284 w 286"/>
                    <a:gd name="T51" fmla="*/ 5 h 182"/>
                    <a:gd name="T52" fmla="*/ 268 w 286"/>
                    <a:gd name="T53" fmla="*/ 4 h 182"/>
                    <a:gd name="T54" fmla="*/ 256 w 286"/>
                    <a:gd name="T55" fmla="*/ 4 h 182"/>
                    <a:gd name="T56" fmla="*/ 250 w 286"/>
                    <a:gd name="T57" fmla="*/ 3 h 182"/>
                    <a:gd name="T58" fmla="*/ 248 w 286"/>
                    <a:gd name="T59" fmla="*/ 3 h 182"/>
                    <a:gd name="T60" fmla="*/ 236 w 286"/>
                    <a:gd name="T61" fmla="*/ 3 h 182"/>
                    <a:gd name="T62" fmla="*/ 240 w 286"/>
                    <a:gd name="T63" fmla="*/ 2 h 182"/>
                    <a:gd name="T64" fmla="*/ 220 w 286"/>
                    <a:gd name="T65" fmla="*/ 2 h 182"/>
                    <a:gd name="T66" fmla="*/ 210 w 286"/>
                    <a:gd name="T67" fmla="*/ 2 h 182"/>
                    <a:gd name="T68" fmla="*/ 190 w 286"/>
                    <a:gd name="T69" fmla="*/ 2 h 182"/>
                    <a:gd name="T70" fmla="*/ 168 w 286"/>
                    <a:gd name="T71" fmla="*/ 2 h 182"/>
                    <a:gd name="T72" fmla="*/ 156 w 286"/>
                    <a:gd name="T73" fmla="*/ 2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2 h 182"/>
                    <a:gd name="T84" fmla="*/ 46 w 286"/>
                    <a:gd name="T85" fmla="*/ 2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2 h 78"/>
                    <a:gd name="T2" fmla="*/ 27 w 78"/>
                    <a:gd name="T3" fmla="*/ 2 h 78"/>
                    <a:gd name="T4" fmla="*/ 45 w 78"/>
                    <a:gd name="T5" fmla="*/ 2 h 78"/>
                    <a:gd name="T6" fmla="*/ 57 w 78"/>
                    <a:gd name="T7" fmla="*/ 2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2 h 78"/>
                    <a:gd name="T14" fmla="*/ 67 w 78"/>
                    <a:gd name="T15" fmla="*/ 2 h 78"/>
                    <a:gd name="T16" fmla="*/ 33 w 78"/>
                    <a:gd name="T17" fmla="*/ 2 h 78"/>
                    <a:gd name="T18" fmla="*/ 9 w 78"/>
                    <a:gd name="T19" fmla="*/ 2 h 78"/>
                    <a:gd name="T20" fmla="*/ 3 w 78"/>
                    <a:gd name="T21" fmla="*/ 2 h 78"/>
                    <a:gd name="T22" fmla="*/ 1 w 78"/>
                    <a:gd name="T23" fmla="*/ 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3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2 h 80"/>
                    <a:gd name="T2" fmla="*/ 14 w 80"/>
                    <a:gd name="T3" fmla="*/ 2 h 80"/>
                    <a:gd name="T4" fmla="*/ 26 w 80"/>
                    <a:gd name="T5" fmla="*/ 2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2 h 80"/>
                    <a:gd name="T12" fmla="*/ 70 w 80"/>
                    <a:gd name="T13" fmla="*/ 2 h 80"/>
                    <a:gd name="T14" fmla="*/ 54 w 80"/>
                    <a:gd name="T15" fmla="*/ 2 h 80"/>
                    <a:gd name="T16" fmla="*/ 48 w 80"/>
                    <a:gd name="T17" fmla="*/ 2 h 80"/>
                    <a:gd name="T18" fmla="*/ 32 w 80"/>
                    <a:gd name="T19" fmla="*/ 2 h 80"/>
                    <a:gd name="T20" fmla="*/ 38 w 80"/>
                    <a:gd name="T21" fmla="*/ 2 h 80"/>
                    <a:gd name="T22" fmla="*/ 30 w 80"/>
                    <a:gd name="T23" fmla="*/ 2 h 80"/>
                    <a:gd name="T24" fmla="*/ 20 w 80"/>
                    <a:gd name="T25" fmla="*/ 2 h 80"/>
                    <a:gd name="T26" fmla="*/ 8 w 80"/>
                    <a:gd name="T27" fmla="*/ 2 h 80"/>
                    <a:gd name="T28" fmla="*/ 0 w 80"/>
                    <a:gd name="T29" fmla="*/ 2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2 h 174"/>
                    <a:gd name="T2" fmla="*/ 26 w 94"/>
                    <a:gd name="T3" fmla="*/ 3 h 174"/>
                    <a:gd name="T4" fmla="*/ 32 w 94"/>
                    <a:gd name="T5" fmla="*/ 2 h 174"/>
                    <a:gd name="T6" fmla="*/ 52 w 94"/>
                    <a:gd name="T7" fmla="*/ 2 h 174"/>
                    <a:gd name="T8" fmla="*/ 46 w 94"/>
                    <a:gd name="T9" fmla="*/ 3 h 174"/>
                    <a:gd name="T10" fmla="*/ 66 w 94"/>
                    <a:gd name="T11" fmla="*/ 3 h 174"/>
                    <a:gd name="T12" fmla="*/ 76 w 94"/>
                    <a:gd name="T13" fmla="*/ 4 h 174"/>
                    <a:gd name="T14" fmla="*/ 58 w 94"/>
                    <a:gd name="T15" fmla="*/ 4 h 174"/>
                    <a:gd name="T16" fmla="*/ 74 w 94"/>
                    <a:gd name="T17" fmla="*/ 5 h 174"/>
                    <a:gd name="T18" fmla="*/ 84 w 94"/>
                    <a:gd name="T19" fmla="*/ 4 h 174"/>
                    <a:gd name="T20" fmla="*/ 82 w 94"/>
                    <a:gd name="T21" fmla="*/ 3 h 174"/>
                    <a:gd name="T22" fmla="*/ 60 w 94"/>
                    <a:gd name="T23" fmla="*/ 2 h 174"/>
                    <a:gd name="T24" fmla="*/ 50 w 94"/>
                    <a:gd name="T25" fmla="*/ 2 h 174"/>
                    <a:gd name="T26" fmla="*/ 34 w 94"/>
                    <a:gd name="T27" fmla="*/ 2 h 174"/>
                    <a:gd name="T28" fmla="*/ 30 w 94"/>
                    <a:gd name="T29" fmla="*/ 2 h 174"/>
                    <a:gd name="T30" fmla="*/ 42 w 94"/>
                    <a:gd name="T31" fmla="*/ 2 h 174"/>
                    <a:gd name="T32" fmla="*/ 30 w 94"/>
                    <a:gd name="T33" fmla="*/ 0 h 174"/>
                    <a:gd name="T34" fmla="*/ 18 w 94"/>
                    <a:gd name="T35" fmla="*/ 2 h 174"/>
                    <a:gd name="T36" fmla="*/ 4 w 94"/>
                    <a:gd name="T37" fmla="*/ 2 h 174"/>
                    <a:gd name="T38" fmla="*/ 14 w 94"/>
                    <a:gd name="T39" fmla="*/ 2 h 174"/>
                    <a:gd name="T40" fmla="*/ 14 w 94"/>
                    <a:gd name="T41" fmla="*/ 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2 h 50"/>
                    <a:gd name="T8" fmla="*/ 28 w 32"/>
                    <a:gd name="T9" fmla="*/ 2 h 50"/>
                    <a:gd name="T10" fmla="*/ 32 w 32"/>
                    <a:gd name="T11" fmla="*/ 2 h 50"/>
                    <a:gd name="T12" fmla="*/ 18 w 32"/>
                    <a:gd name="T13" fmla="*/ 2 h 50"/>
                    <a:gd name="T14" fmla="*/ 6 w 32"/>
                    <a:gd name="T15" fmla="*/ 2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2 h 50"/>
                    <a:gd name="T2" fmla="*/ 47 w 43"/>
                    <a:gd name="T3" fmla="*/ 2 h 50"/>
                    <a:gd name="T4" fmla="*/ 82 w 43"/>
                    <a:gd name="T5" fmla="*/ 0 h 50"/>
                    <a:gd name="T6" fmla="*/ 51 w 43"/>
                    <a:gd name="T7" fmla="*/ 2 h 50"/>
                    <a:gd name="T8" fmla="*/ 2 w 43"/>
                    <a:gd name="T9" fmla="*/ 2 h 50"/>
                    <a:gd name="T10" fmla="*/ 0 w 43"/>
                    <a:gd name="T11" fmla="*/ 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6336 w 471"/>
                    <a:gd name="T1" fmla="*/ 825680 h 281"/>
                    <a:gd name="T2" fmla="*/ 31029 w 471"/>
                    <a:gd name="T3" fmla="*/ 738532 h 281"/>
                    <a:gd name="T4" fmla="*/ 28488 w 471"/>
                    <a:gd name="T5" fmla="*/ 721999 h 281"/>
                    <a:gd name="T6" fmla="*/ 20848 w 471"/>
                    <a:gd name="T7" fmla="*/ 643821 h 281"/>
                    <a:gd name="T8" fmla="*/ 5011 w 471"/>
                    <a:gd name="T9" fmla="*/ 634188 h 281"/>
                    <a:gd name="T10" fmla="*/ 0 w 471"/>
                    <a:gd name="T11" fmla="*/ 563344 h 281"/>
                    <a:gd name="T12" fmla="*/ 15577 w 471"/>
                    <a:gd name="T13" fmla="*/ 532117 h 281"/>
                    <a:gd name="T14" fmla="*/ 7458 w 471"/>
                    <a:gd name="T15" fmla="*/ 486710 h 281"/>
                    <a:gd name="T16" fmla="*/ 2262 w 471"/>
                    <a:gd name="T17" fmla="*/ 471216 h 281"/>
                    <a:gd name="T18" fmla="*/ 36593 w 471"/>
                    <a:gd name="T19" fmla="*/ 354061 h 281"/>
                    <a:gd name="T20" fmla="*/ 56111 w 471"/>
                    <a:gd name="T21" fmla="*/ 284524 h 281"/>
                    <a:gd name="T22" fmla="*/ 54462 w 471"/>
                    <a:gd name="T23" fmla="*/ 206494 h 281"/>
                    <a:gd name="T24" fmla="*/ 31029 w 471"/>
                    <a:gd name="T25" fmla="*/ 126350 h 281"/>
                    <a:gd name="T26" fmla="*/ 26196 w 471"/>
                    <a:gd name="T27" fmla="*/ 94873 h 281"/>
                    <a:gd name="T28" fmla="*/ 33614 w 471"/>
                    <a:gd name="T29" fmla="*/ 105758 h 281"/>
                    <a:gd name="T30" fmla="*/ 61483 w 471"/>
                    <a:gd name="T31" fmla="*/ 104574 h 281"/>
                    <a:gd name="T32" fmla="*/ 81981 w 471"/>
                    <a:gd name="T33" fmla="*/ 32096 h 281"/>
                    <a:gd name="T34" fmla="*/ 105503 w 471"/>
                    <a:gd name="T35" fmla="*/ 0 h 281"/>
                    <a:gd name="T36" fmla="*/ 113001 w 471"/>
                    <a:gd name="T37" fmla="*/ 6193 h 281"/>
                    <a:gd name="T38" fmla="*/ 118365 w 471"/>
                    <a:gd name="T39" fmla="*/ 26517 h 281"/>
                    <a:gd name="T40" fmla="*/ 125933 w 471"/>
                    <a:gd name="T41" fmla="*/ 15046 h 281"/>
                    <a:gd name="T42" fmla="*/ 141416 w 471"/>
                    <a:gd name="T43" fmla="*/ 23452 h 281"/>
                    <a:gd name="T44" fmla="*/ 148975 w 471"/>
                    <a:gd name="T45" fmla="*/ 26517 h 281"/>
                    <a:gd name="T46" fmla="*/ 181596 w 471"/>
                    <a:gd name="T47" fmla="*/ 41333 h 281"/>
                    <a:gd name="T48" fmla="*/ 199423 w 471"/>
                    <a:gd name="T49" fmla="*/ 69972 h 281"/>
                    <a:gd name="T50" fmla="*/ 215016 w 471"/>
                    <a:gd name="T51" fmla="*/ 50029 h 281"/>
                    <a:gd name="T52" fmla="*/ 221723 w 471"/>
                    <a:gd name="T53" fmla="*/ 41333 h 281"/>
                    <a:gd name="T54" fmla="*/ 250309 w 471"/>
                    <a:gd name="T55" fmla="*/ 41333 h 281"/>
                    <a:gd name="T56" fmla="*/ 270632 w 471"/>
                    <a:gd name="T57" fmla="*/ 94873 h 281"/>
                    <a:gd name="T58" fmla="*/ 296806 w 471"/>
                    <a:gd name="T59" fmla="*/ 173807 h 281"/>
                    <a:gd name="T60" fmla="*/ 314704 w 471"/>
                    <a:gd name="T61" fmla="*/ 206494 h 281"/>
                    <a:gd name="T62" fmla="*/ 329995 w 471"/>
                    <a:gd name="T63" fmla="*/ 200325 h 281"/>
                    <a:gd name="T64" fmla="*/ 346706 w 471"/>
                    <a:gd name="T65" fmla="*/ 190648 h 281"/>
                    <a:gd name="T66" fmla="*/ 372541 w 471"/>
                    <a:gd name="T67" fmla="*/ 210468 h 281"/>
                    <a:gd name="T68" fmla="*/ 384626 w 471"/>
                    <a:gd name="T69" fmla="*/ 238543 h 281"/>
                    <a:gd name="T70" fmla="*/ 395358 w 471"/>
                    <a:gd name="T71" fmla="*/ 264990 h 281"/>
                    <a:gd name="T72" fmla="*/ 408290 w 471"/>
                    <a:gd name="T73" fmla="*/ 328060 h 281"/>
                    <a:gd name="T74" fmla="*/ 413212 w 471"/>
                    <a:gd name="T75" fmla="*/ 354061 h 281"/>
                    <a:gd name="T76" fmla="*/ 415438 w 471"/>
                    <a:gd name="T77" fmla="*/ 369382 h 281"/>
                    <a:gd name="T78" fmla="*/ 397722 w 471"/>
                    <a:gd name="T79" fmla="*/ 417355 h 281"/>
                    <a:gd name="T80" fmla="*/ 413212 w 471"/>
                    <a:gd name="T81" fmla="*/ 416672 h 281"/>
                    <a:gd name="T82" fmla="*/ 439325 w 471"/>
                    <a:gd name="T83" fmla="*/ 458040 h 281"/>
                    <a:gd name="T84" fmla="*/ 467646 w 471"/>
                    <a:gd name="T85" fmla="*/ 463200 h 281"/>
                    <a:gd name="T86" fmla="*/ 488143 w 471"/>
                    <a:gd name="T87" fmla="*/ 495297 h 281"/>
                    <a:gd name="T88" fmla="*/ 491139 w 471"/>
                    <a:gd name="T89" fmla="*/ 507765 h 281"/>
                    <a:gd name="T90" fmla="*/ 491139 w 471"/>
                    <a:gd name="T91" fmla="*/ 518698 h 281"/>
                    <a:gd name="T92" fmla="*/ 505509 w 471"/>
                    <a:gd name="T93" fmla="*/ 507765 h 281"/>
                    <a:gd name="T94" fmla="*/ 513788 w 471"/>
                    <a:gd name="T95" fmla="*/ 504687 h 281"/>
                    <a:gd name="T96" fmla="*/ 563716 w 471"/>
                    <a:gd name="T97" fmla="*/ 545322 h 281"/>
                    <a:gd name="T98" fmla="*/ 573574 w 471"/>
                    <a:gd name="T99" fmla="*/ 586568 h 281"/>
                    <a:gd name="T100" fmla="*/ 597026 w 471"/>
                    <a:gd name="T101" fmla="*/ 592801 h 281"/>
                    <a:gd name="T102" fmla="*/ 604488 w 471"/>
                    <a:gd name="T103" fmla="*/ 634188 h 281"/>
                    <a:gd name="T104" fmla="*/ 579157 w 471"/>
                    <a:gd name="T105" fmla="*/ 760981 h 281"/>
                    <a:gd name="T106" fmla="*/ 558169 w 471"/>
                    <a:gd name="T107" fmla="*/ 829421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2 h 844"/>
                    <a:gd name="T4" fmla="*/ 550 w 984"/>
                    <a:gd name="T5" fmla="*/ 2 h 844"/>
                    <a:gd name="T6" fmla="*/ 578 w 984"/>
                    <a:gd name="T7" fmla="*/ 3 h 844"/>
                    <a:gd name="T8" fmla="*/ 586 w 984"/>
                    <a:gd name="T9" fmla="*/ 2 h 844"/>
                    <a:gd name="T10" fmla="*/ 606 w 984"/>
                    <a:gd name="T11" fmla="*/ 2 h 844"/>
                    <a:gd name="T12" fmla="*/ 642 w 984"/>
                    <a:gd name="T13" fmla="*/ 3 h 844"/>
                    <a:gd name="T14" fmla="*/ 682 w 984"/>
                    <a:gd name="T15" fmla="*/ 2 h 844"/>
                    <a:gd name="T16" fmla="*/ 706 w 984"/>
                    <a:gd name="T17" fmla="*/ 2 h 844"/>
                    <a:gd name="T18" fmla="*/ 762 w 984"/>
                    <a:gd name="T19" fmla="*/ 2 h 844"/>
                    <a:gd name="T20" fmla="*/ 798 w 984"/>
                    <a:gd name="T21" fmla="*/ 2 h 844"/>
                    <a:gd name="T22" fmla="*/ 798 w 984"/>
                    <a:gd name="T23" fmla="*/ 3 h 844"/>
                    <a:gd name="T24" fmla="*/ 790 w 984"/>
                    <a:gd name="T25" fmla="*/ 4 h 844"/>
                    <a:gd name="T26" fmla="*/ 766 w 984"/>
                    <a:gd name="T27" fmla="*/ 5 h 844"/>
                    <a:gd name="T28" fmla="*/ 762 w 984"/>
                    <a:gd name="T29" fmla="*/ 5 h 844"/>
                    <a:gd name="T30" fmla="*/ 802 w 984"/>
                    <a:gd name="T31" fmla="*/ 6 h 844"/>
                    <a:gd name="T32" fmla="*/ 786 w 984"/>
                    <a:gd name="T33" fmla="*/ 9 h 844"/>
                    <a:gd name="T34" fmla="*/ 830 w 984"/>
                    <a:gd name="T35" fmla="*/ 11 h 844"/>
                    <a:gd name="T36" fmla="*/ 854 w 984"/>
                    <a:gd name="T37" fmla="*/ 13 h 844"/>
                    <a:gd name="T38" fmla="*/ 830 w 984"/>
                    <a:gd name="T39" fmla="*/ 13 h 844"/>
                    <a:gd name="T40" fmla="*/ 746 w 984"/>
                    <a:gd name="T41" fmla="*/ 11 h 844"/>
                    <a:gd name="T42" fmla="*/ 678 w 984"/>
                    <a:gd name="T43" fmla="*/ 11 h 844"/>
                    <a:gd name="T44" fmla="*/ 590 w 984"/>
                    <a:gd name="T45" fmla="*/ 13 h 844"/>
                    <a:gd name="T46" fmla="*/ 642 w 984"/>
                    <a:gd name="T47" fmla="*/ 16 h 844"/>
                    <a:gd name="T48" fmla="*/ 710 w 984"/>
                    <a:gd name="T49" fmla="*/ 17 h 844"/>
                    <a:gd name="T50" fmla="*/ 738 w 984"/>
                    <a:gd name="T51" fmla="*/ 16 h 844"/>
                    <a:gd name="T52" fmla="*/ 774 w 984"/>
                    <a:gd name="T53" fmla="*/ 16 h 844"/>
                    <a:gd name="T54" fmla="*/ 766 w 984"/>
                    <a:gd name="T55" fmla="*/ 17 h 844"/>
                    <a:gd name="T56" fmla="*/ 802 w 984"/>
                    <a:gd name="T57" fmla="*/ 19 h 844"/>
                    <a:gd name="T58" fmla="*/ 838 w 984"/>
                    <a:gd name="T59" fmla="*/ 19 h 844"/>
                    <a:gd name="T60" fmla="*/ 922 w 984"/>
                    <a:gd name="T61" fmla="*/ 23 h 844"/>
                    <a:gd name="T62" fmla="*/ 942 w 984"/>
                    <a:gd name="T63" fmla="*/ 23 h 844"/>
                    <a:gd name="T64" fmla="*/ 874 w 984"/>
                    <a:gd name="T65" fmla="*/ 23 h 844"/>
                    <a:gd name="T66" fmla="*/ 830 w 984"/>
                    <a:gd name="T67" fmla="*/ 21 h 844"/>
                    <a:gd name="T68" fmla="*/ 778 w 984"/>
                    <a:gd name="T69" fmla="*/ 20 h 844"/>
                    <a:gd name="T70" fmla="*/ 702 w 984"/>
                    <a:gd name="T71" fmla="*/ 19 h 844"/>
                    <a:gd name="T72" fmla="*/ 614 w 984"/>
                    <a:gd name="T73" fmla="*/ 18 h 844"/>
                    <a:gd name="T74" fmla="*/ 506 w 984"/>
                    <a:gd name="T75" fmla="*/ 16 h 844"/>
                    <a:gd name="T76" fmla="*/ 462 w 984"/>
                    <a:gd name="T77" fmla="*/ 14 h 844"/>
                    <a:gd name="T78" fmla="*/ 430 w 984"/>
                    <a:gd name="T79" fmla="*/ 13 h 844"/>
                    <a:gd name="T80" fmla="*/ 382 w 984"/>
                    <a:gd name="T81" fmla="*/ 11 h 844"/>
                    <a:gd name="T82" fmla="*/ 342 w 984"/>
                    <a:gd name="T83" fmla="*/ 11 h 844"/>
                    <a:gd name="T84" fmla="*/ 354 w 984"/>
                    <a:gd name="T85" fmla="*/ 11 h 844"/>
                    <a:gd name="T86" fmla="*/ 418 w 984"/>
                    <a:gd name="T87" fmla="*/ 13 h 844"/>
                    <a:gd name="T88" fmla="*/ 422 w 984"/>
                    <a:gd name="T89" fmla="*/ 14 h 844"/>
                    <a:gd name="T90" fmla="*/ 394 w 984"/>
                    <a:gd name="T91" fmla="*/ 14 h 844"/>
                    <a:gd name="T92" fmla="*/ 354 w 984"/>
                    <a:gd name="T93" fmla="*/ 13 h 844"/>
                    <a:gd name="T94" fmla="*/ 314 w 984"/>
                    <a:gd name="T95" fmla="*/ 11 h 844"/>
                    <a:gd name="T96" fmla="*/ 266 w 984"/>
                    <a:gd name="T97" fmla="*/ 9 h 844"/>
                    <a:gd name="T98" fmla="*/ 210 w 984"/>
                    <a:gd name="T99" fmla="*/ 9 h 844"/>
                    <a:gd name="T100" fmla="*/ 154 w 984"/>
                    <a:gd name="T101" fmla="*/ 6 h 844"/>
                    <a:gd name="T102" fmla="*/ 66 w 984"/>
                    <a:gd name="T103" fmla="*/ 2 h 844"/>
                    <a:gd name="T104" fmla="*/ 34 w 984"/>
                    <a:gd name="T105" fmla="*/ 2 h 844"/>
                    <a:gd name="T106" fmla="*/ 46 w 984"/>
                    <a:gd name="T107" fmla="*/ 2 h 844"/>
                    <a:gd name="T108" fmla="*/ 102 w 984"/>
                    <a:gd name="T109" fmla="*/ 2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 h 48"/>
                    <a:gd name="T2" fmla="*/ 10 w 36"/>
                    <a:gd name="T3" fmla="*/ 2 h 48"/>
                    <a:gd name="T4" fmla="*/ 6 w 36"/>
                    <a:gd name="T5" fmla="*/ 2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33 w 36"/>
                    <a:gd name="T3" fmla="*/ 1 h 37"/>
                    <a:gd name="T4" fmla="*/ 94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3 h 96"/>
                    <a:gd name="T2" fmla="*/ 28 w 170"/>
                    <a:gd name="T3" fmla="*/ 3 h 96"/>
                    <a:gd name="T4" fmla="*/ 56 w 170"/>
                    <a:gd name="T5" fmla="*/ 3 h 96"/>
                    <a:gd name="T6" fmla="*/ 80 w 170"/>
                    <a:gd name="T7" fmla="*/ 3 h 96"/>
                    <a:gd name="T8" fmla="*/ 64 w 170"/>
                    <a:gd name="T9" fmla="*/ 3 h 96"/>
                    <a:gd name="T10" fmla="*/ 142 w 170"/>
                    <a:gd name="T11" fmla="*/ 3 h 96"/>
                    <a:gd name="T12" fmla="*/ 178 w 170"/>
                    <a:gd name="T13" fmla="*/ 3 h 96"/>
                    <a:gd name="T14" fmla="*/ 134 w 170"/>
                    <a:gd name="T15" fmla="*/ 3 h 96"/>
                    <a:gd name="T16" fmla="*/ 106 w 170"/>
                    <a:gd name="T17" fmla="*/ 3 h 96"/>
                    <a:gd name="T18" fmla="*/ 76 w 170"/>
                    <a:gd name="T19" fmla="*/ 3 h 96"/>
                    <a:gd name="T20" fmla="*/ 24 w 170"/>
                    <a:gd name="T21" fmla="*/ 3 h 96"/>
                    <a:gd name="T22" fmla="*/ 0 w 170"/>
                    <a:gd name="T23" fmla="*/ 3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3 h 44"/>
                    <a:gd name="T6" fmla="*/ 112 w 138"/>
                    <a:gd name="T7" fmla="*/ 3 h 44"/>
                    <a:gd name="T8" fmla="*/ 108 w 138"/>
                    <a:gd name="T9" fmla="*/ 3 h 44"/>
                    <a:gd name="T10" fmla="*/ 64 w 138"/>
                    <a:gd name="T11" fmla="*/ 3 h 44"/>
                    <a:gd name="T12" fmla="*/ 0 w 138"/>
                    <a:gd name="T13" fmla="*/ 3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 h 42"/>
                    <a:gd name="T2" fmla="*/ 28 w 57"/>
                    <a:gd name="T3" fmla="*/ 2 h 42"/>
                    <a:gd name="T4" fmla="*/ 17 w 57"/>
                    <a:gd name="T5" fmla="*/ 2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3 h 52"/>
                    <a:gd name="T2" fmla="*/ 9 w 39"/>
                    <a:gd name="T3" fmla="*/ 0 h 52"/>
                    <a:gd name="T4" fmla="*/ 9 w 39"/>
                    <a:gd name="T5" fmla="*/ 3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2 h 80"/>
                    <a:gd name="T4" fmla="*/ 42 w 44"/>
                    <a:gd name="T5" fmla="*/ 2 h 80"/>
                    <a:gd name="T6" fmla="*/ 54 w 44"/>
                    <a:gd name="T7" fmla="*/ 2 h 80"/>
                    <a:gd name="T8" fmla="*/ 42 w 44"/>
                    <a:gd name="T9" fmla="*/ 2 h 80"/>
                    <a:gd name="T10" fmla="*/ 0 w 44"/>
                    <a:gd name="T11" fmla="*/ 2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74921 w 323"/>
                    <a:gd name="T1" fmla="*/ 4163 h 64"/>
                    <a:gd name="T2" fmla="*/ 288397 w 323"/>
                    <a:gd name="T3" fmla="*/ 24814 h 64"/>
                    <a:gd name="T4" fmla="*/ 293594 w 323"/>
                    <a:gd name="T5" fmla="*/ 0 h 64"/>
                    <a:gd name="T6" fmla="*/ 331525 w 323"/>
                    <a:gd name="T7" fmla="*/ 0 h 64"/>
                    <a:gd name="T8" fmla="*/ 359386 w 323"/>
                    <a:gd name="T9" fmla="*/ 53480 h 64"/>
                    <a:gd name="T10" fmla="*/ 398000 w 323"/>
                    <a:gd name="T11" fmla="*/ 31323 h 64"/>
                    <a:gd name="T12" fmla="*/ 392536 w 323"/>
                    <a:gd name="T13" fmla="*/ 88161 h 64"/>
                    <a:gd name="T14" fmla="*/ 372098 w 323"/>
                    <a:gd name="T15" fmla="*/ 143380 h 64"/>
                    <a:gd name="T16" fmla="*/ 368052 w 323"/>
                    <a:gd name="T17" fmla="*/ 88161 h 64"/>
                    <a:gd name="T18" fmla="*/ 359386 w 323"/>
                    <a:gd name="T19" fmla="*/ 94658 h 64"/>
                    <a:gd name="T20" fmla="*/ 349282 w 323"/>
                    <a:gd name="T21" fmla="*/ 88161 h 64"/>
                    <a:gd name="T22" fmla="*/ 328402 w 323"/>
                    <a:gd name="T23" fmla="*/ 65511 h 64"/>
                    <a:gd name="T24" fmla="*/ 285194 w 323"/>
                    <a:gd name="T25" fmla="*/ 116414 h 64"/>
                    <a:gd name="T26" fmla="*/ 251340 w 323"/>
                    <a:gd name="T27" fmla="*/ 136616 h 64"/>
                    <a:gd name="T28" fmla="*/ 264638 w 323"/>
                    <a:gd name="T29" fmla="*/ 175373 h 64"/>
                    <a:gd name="T30" fmla="*/ 235038 w 323"/>
                    <a:gd name="T31" fmla="*/ 192809 h 64"/>
                    <a:gd name="T32" fmla="*/ 210745 w 323"/>
                    <a:gd name="T33" fmla="*/ 186700 h 64"/>
                    <a:gd name="T34" fmla="*/ 220987 w 323"/>
                    <a:gd name="T35" fmla="*/ 175373 h 64"/>
                    <a:gd name="T36" fmla="*/ 213116 w 323"/>
                    <a:gd name="T37" fmla="*/ 123398 h 64"/>
                    <a:gd name="T38" fmla="*/ 210745 w 323"/>
                    <a:gd name="T39" fmla="*/ 94658 h 64"/>
                    <a:gd name="T40" fmla="*/ 197564 w 323"/>
                    <a:gd name="T41" fmla="*/ 71555 h 64"/>
                    <a:gd name="T42" fmla="*/ 177747 w 323"/>
                    <a:gd name="T43" fmla="*/ 83563 h 64"/>
                    <a:gd name="T44" fmla="*/ 167501 w 323"/>
                    <a:gd name="T45" fmla="*/ 83563 h 64"/>
                    <a:gd name="T46" fmla="*/ 153866 w 323"/>
                    <a:gd name="T47" fmla="*/ 76472 h 64"/>
                    <a:gd name="T48" fmla="*/ 103539 w 323"/>
                    <a:gd name="T49" fmla="*/ 6505 h 64"/>
                    <a:gd name="T50" fmla="*/ 74229 w 323"/>
                    <a:gd name="T51" fmla="*/ 42927 h 64"/>
                    <a:gd name="T52" fmla="*/ 1 w 323"/>
                    <a:gd name="T53" fmla="*/ 0 h 64"/>
                    <a:gd name="T54" fmla="*/ 274921 w 323"/>
                    <a:gd name="T55" fmla="*/ 4163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32224 w 300"/>
                    <a:gd name="T1" fmla="*/ 117214 h 31"/>
                    <a:gd name="T2" fmla="*/ 38485 w 300"/>
                    <a:gd name="T3" fmla="*/ 5052 h 31"/>
                    <a:gd name="T4" fmla="*/ 358835 w 300"/>
                    <a:gd name="T5" fmla="*/ 0 h 31"/>
                    <a:gd name="T6" fmla="*/ 372190 w 300"/>
                    <a:gd name="T7" fmla="*/ 53021 h 31"/>
                    <a:gd name="T8" fmla="*/ 332011 w 300"/>
                    <a:gd name="T9" fmla="*/ 60749 h 31"/>
                    <a:gd name="T10" fmla="*/ 132224 w 300"/>
                    <a:gd name="T11" fmla="*/ 117214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3 h 29"/>
                    <a:gd name="T2" fmla="*/ 12 w 41"/>
                    <a:gd name="T3" fmla="*/ 3 h 29"/>
                    <a:gd name="T4" fmla="*/ 0 w 41"/>
                    <a:gd name="T5" fmla="*/ 3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333077709 w 436"/>
                    <a:gd name="T1" fmla="*/ 8041485 h 152"/>
                    <a:gd name="T2" fmla="*/ 1990171443 w 436"/>
                    <a:gd name="T3" fmla="*/ 0 h 152"/>
                    <a:gd name="T4" fmla="*/ 1898084412 w 436"/>
                    <a:gd name="T5" fmla="*/ 535428672 h 152"/>
                    <a:gd name="T6" fmla="*/ 1812676603 w 436"/>
                    <a:gd name="T7" fmla="*/ 672842959 h 152"/>
                    <a:gd name="T8" fmla="*/ 1789259780 w 436"/>
                    <a:gd name="T9" fmla="*/ 693855465 h 152"/>
                    <a:gd name="T10" fmla="*/ 1711223544 w 436"/>
                    <a:gd name="T11" fmla="*/ 725700701 h 152"/>
                    <a:gd name="T12" fmla="*/ 1647119328 w 436"/>
                    <a:gd name="T13" fmla="*/ 871163051 h 152"/>
                    <a:gd name="T14" fmla="*/ 1653163078 w 436"/>
                    <a:gd name="T15" fmla="*/ 980627734 h 152"/>
                    <a:gd name="T16" fmla="*/ 1660595483 w 436"/>
                    <a:gd name="T17" fmla="*/ 1061979318 h 152"/>
                    <a:gd name="T18" fmla="*/ 1670585477 w 436"/>
                    <a:gd name="T19" fmla="*/ 1122802921 h 152"/>
                    <a:gd name="T20" fmla="*/ 1653163078 w 436"/>
                    <a:gd name="T21" fmla="*/ 1212197487 h 152"/>
                    <a:gd name="T22" fmla="*/ 1602535016 w 436"/>
                    <a:gd name="T23" fmla="*/ 1192517094 h 152"/>
                    <a:gd name="T24" fmla="*/ 1561732095 w 436"/>
                    <a:gd name="T25" fmla="*/ 1280436504 h 152"/>
                    <a:gd name="T26" fmla="*/ 1583331437 w 436"/>
                    <a:gd name="T27" fmla="*/ 1041530764 h 152"/>
                    <a:gd name="T28" fmla="*/ 1541921577 w 436"/>
                    <a:gd name="T29" fmla="*/ 993648799 h 152"/>
                    <a:gd name="T30" fmla="*/ 1569138640 w 436"/>
                    <a:gd name="T31" fmla="*/ 924577748 h 152"/>
                    <a:gd name="T32" fmla="*/ 1561732095 w 436"/>
                    <a:gd name="T33" fmla="*/ 884691068 h 152"/>
                    <a:gd name="T34" fmla="*/ 1460394450 w 436"/>
                    <a:gd name="T35" fmla="*/ 932610811 h 152"/>
                    <a:gd name="T36" fmla="*/ 1446969153 w 436"/>
                    <a:gd name="T37" fmla="*/ 843226330 h 152"/>
                    <a:gd name="T38" fmla="*/ 1354741865 w 436"/>
                    <a:gd name="T39" fmla="*/ 932610811 h 152"/>
                    <a:gd name="T40" fmla="*/ 1460394450 w 436"/>
                    <a:gd name="T41" fmla="*/ 1022095276 h 152"/>
                    <a:gd name="T42" fmla="*/ 1392408547 w 436"/>
                    <a:gd name="T43" fmla="*/ 1159329043 h 152"/>
                    <a:gd name="T44" fmla="*/ 1419651750 w 436"/>
                    <a:gd name="T45" fmla="*/ 1248665851 h 152"/>
                    <a:gd name="T46" fmla="*/ 1436977781 w 436"/>
                    <a:gd name="T47" fmla="*/ 1369830101 h 152"/>
                    <a:gd name="T48" fmla="*/ 1409766427 w 436"/>
                    <a:gd name="T49" fmla="*/ 1378091176 h 152"/>
                    <a:gd name="T50" fmla="*/ 1432717696 w 436"/>
                    <a:gd name="T51" fmla="*/ 1426197650 h 152"/>
                    <a:gd name="T52" fmla="*/ 1402233780 w 436"/>
                    <a:gd name="T53" fmla="*/ 1507233587 h 152"/>
                    <a:gd name="T54" fmla="*/ 0 w 436"/>
                    <a:gd name="T55" fmla="*/ 1479534051 h 152"/>
                    <a:gd name="T56" fmla="*/ 333077709 w 436"/>
                    <a:gd name="T57" fmla="*/ 8041485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3 h 165"/>
                    <a:gd name="T2" fmla="*/ 15 w 47"/>
                    <a:gd name="T3" fmla="*/ 2 h 165"/>
                    <a:gd name="T4" fmla="*/ 17 w 47"/>
                    <a:gd name="T5" fmla="*/ 2 h 165"/>
                    <a:gd name="T6" fmla="*/ 11 w 47"/>
                    <a:gd name="T7" fmla="*/ 2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2 h 165"/>
                    <a:gd name="T14" fmla="*/ 47 w 47"/>
                    <a:gd name="T15" fmla="*/ 2 h 165"/>
                    <a:gd name="T16" fmla="*/ 31 w 47"/>
                    <a:gd name="T17" fmla="*/ 2 h 165"/>
                    <a:gd name="T18" fmla="*/ 23 w 47"/>
                    <a:gd name="T19" fmla="*/ 2 h 165"/>
                    <a:gd name="T20" fmla="*/ 21 w 47"/>
                    <a:gd name="T21" fmla="*/ 3 h 165"/>
                    <a:gd name="T22" fmla="*/ 27 w 47"/>
                    <a:gd name="T23" fmla="*/ 3 h 165"/>
                    <a:gd name="T24" fmla="*/ 31 w 47"/>
                    <a:gd name="T25" fmla="*/ 3 h 165"/>
                    <a:gd name="T26" fmla="*/ 13 w 47"/>
                    <a:gd name="T27" fmla="*/ 3 h 165"/>
                    <a:gd name="T28" fmla="*/ 7 w 47"/>
                    <a:gd name="T29" fmla="*/ 3 h 165"/>
                    <a:gd name="T30" fmla="*/ 3 w 47"/>
                    <a:gd name="T31" fmla="*/ 3 h 165"/>
                    <a:gd name="T32" fmla="*/ 5 w 47"/>
                    <a:gd name="T33" fmla="*/ 3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2 h 103"/>
                    <a:gd name="T2" fmla="*/ 30 w 138"/>
                    <a:gd name="T3" fmla="*/ 2 h 103"/>
                    <a:gd name="T4" fmla="*/ 50 w 138"/>
                    <a:gd name="T5" fmla="*/ 2 h 103"/>
                    <a:gd name="T6" fmla="*/ 54 w 138"/>
                    <a:gd name="T7" fmla="*/ 2 h 103"/>
                    <a:gd name="T8" fmla="*/ 66 w 138"/>
                    <a:gd name="T9" fmla="*/ 2 h 103"/>
                    <a:gd name="T10" fmla="*/ 80 w 138"/>
                    <a:gd name="T11" fmla="*/ 2 h 103"/>
                    <a:gd name="T12" fmla="*/ 116 w 138"/>
                    <a:gd name="T13" fmla="*/ 2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2 h 103"/>
                    <a:gd name="T20" fmla="*/ 84 w 138"/>
                    <a:gd name="T21" fmla="*/ 2 h 103"/>
                    <a:gd name="T22" fmla="*/ 66 w 138"/>
                    <a:gd name="T23" fmla="*/ 2 h 103"/>
                    <a:gd name="T24" fmla="*/ 48 w 138"/>
                    <a:gd name="T25" fmla="*/ 2 h 103"/>
                    <a:gd name="T26" fmla="*/ 26 w 138"/>
                    <a:gd name="T27" fmla="*/ 2 h 103"/>
                    <a:gd name="T28" fmla="*/ 20 w 138"/>
                    <a:gd name="T29" fmla="*/ 2 h 103"/>
                    <a:gd name="T30" fmla="*/ 22 w 138"/>
                    <a:gd name="T31" fmla="*/ 2 h 103"/>
                    <a:gd name="T32" fmla="*/ 0 w 138"/>
                    <a:gd name="T33" fmla="*/ 2 h 103"/>
                    <a:gd name="T34" fmla="*/ 10 w 138"/>
                    <a:gd name="T35" fmla="*/ 2 h 103"/>
                    <a:gd name="T36" fmla="*/ 26 w 138"/>
                    <a:gd name="T37" fmla="*/ 2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0 w 188"/>
                    <a:gd name="T1" fmla="*/ 2 h 214"/>
                    <a:gd name="T2" fmla="*/ 142 w 188"/>
                    <a:gd name="T3" fmla="*/ 2 h 214"/>
                    <a:gd name="T4" fmla="*/ 152 w 188"/>
                    <a:gd name="T5" fmla="*/ 0 h 214"/>
                    <a:gd name="T6" fmla="*/ 164 w 188"/>
                    <a:gd name="T7" fmla="*/ 2 h 214"/>
                    <a:gd name="T8" fmla="*/ 170 w 188"/>
                    <a:gd name="T9" fmla="*/ 2 h 214"/>
                    <a:gd name="T10" fmla="*/ 160 w 188"/>
                    <a:gd name="T11" fmla="*/ 2 h 214"/>
                    <a:gd name="T12" fmla="*/ 152 w 188"/>
                    <a:gd name="T13" fmla="*/ 2 h 214"/>
                    <a:gd name="T14" fmla="*/ 144 w 188"/>
                    <a:gd name="T15" fmla="*/ 4 h 214"/>
                    <a:gd name="T16" fmla="*/ 126 w 188"/>
                    <a:gd name="T17" fmla="*/ 4 h 214"/>
                    <a:gd name="T18" fmla="*/ 102 w 188"/>
                    <a:gd name="T19" fmla="*/ 4 h 214"/>
                    <a:gd name="T20" fmla="*/ 94 w 188"/>
                    <a:gd name="T21" fmla="*/ 4 h 214"/>
                    <a:gd name="T22" fmla="*/ 94 w 188"/>
                    <a:gd name="T23" fmla="*/ 5 h 214"/>
                    <a:gd name="T24" fmla="*/ 90 w 188"/>
                    <a:gd name="T25" fmla="*/ 5 h 214"/>
                    <a:gd name="T26" fmla="*/ 80 w 188"/>
                    <a:gd name="T27" fmla="*/ 4 h 214"/>
                    <a:gd name="T28" fmla="*/ 58 w 188"/>
                    <a:gd name="T29" fmla="*/ 5 h 214"/>
                    <a:gd name="T30" fmla="*/ 76 w 188"/>
                    <a:gd name="T31" fmla="*/ 5 h 214"/>
                    <a:gd name="T32" fmla="*/ 78 w 188"/>
                    <a:gd name="T33" fmla="*/ 5 h 214"/>
                    <a:gd name="T34" fmla="*/ 58 w 188"/>
                    <a:gd name="T35" fmla="*/ 5 h 214"/>
                    <a:gd name="T36" fmla="*/ 34 w 188"/>
                    <a:gd name="T37" fmla="*/ 5 h 214"/>
                    <a:gd name="T38" fmla="*/ 36 w 188"/>
                    <a:gd name="T39" fmla="*/ 5 h 214"/>
                    <a:gd name="T40" fmla="*/ 46 w 188"/>
                    <a:gd name="T41" fmla="*/ 5 h 214"/>
                    <a:gd name="T42" fmla="*/ 34 w 188"/>
                    <a:gd name="T43" fmla="*/ 5 h 214"/>
                    <a:gd name="T44" fmla="*/ 26 w 188"/>
                    <a:gd name="T45" fmla="*/ 5 h 214"/>
                    <a:gd name="T46" fmla="*/ 30 w 188"/>
                    <a:gd name="T47" fmla="*/ 6 h 214"/>
                    <a:gd name="T48" fmla="*/ 14 w 188"/>
                    <a:gd name="T49" fmla="*/ 6 h 214"/>
                    <a:gd name="T50" fmla="*/ 0 w 188"/>
                    <a:gd name="T51" fmla="*/ 7 h 214"/>
                    <a:gd name="T52" fmla="*/ 8 w 188"/>
                    <a:gd name="T53" fmla="*/ 6 h 214"/>
                    <a:gd name="T54" fmla="*/ 0 w 188"/>
                    <a:gd name="T55" fmla="*/ 5 h 214"/>
                    <a:gd name="T56" fmla="*/ 14 w 188"/>
                    <a:gd name="T57" fmla="*/ 5 h 214"/>
                    <a:gd name="T58" fmla="*/ 32 w 188"/>
                    <a:gd name="T59" fmla="*/ 4 h 214"/>
                    <a:gd name="T60" fmla="*/ 44 w 188"/>
                    <a:gd name="T61" fmla="*/ 4 h 214"/>
                    <a:gd name="T62" fmla="*/ 72 w 188"/>
                    <a:gd name="T63" fmla="*/ 4 h 214"/>
                    <a:gd name="T64" fmla="*/ 84 w 188"/>
                    <a:gd name="T65" fmla="*/ 3 h 214"/>
                    <a:gd name="T66" fmla="*/ 96 w 188"/>
                    <a:gd name="T67" fmla="*/ 2 h 214"/>
                    <a:gd name="T68" fmla="*/ 102 w 188"/>
                    <a:gd name="T69" fmla="*/ 2 h 214"/>
                    <a:gd name="T70" fmla="*/ 114 w 188"/>
                    <a:gd name="T71" fmla="*/ 2 h 214"/>
                    <a:gd name="T72" fmla="*/ 132 w 188"/>
                    <a:gd name="T73" fmla="*/ 2 h 214"/>
                    <a:gd name="T74" fmla="*/ 136 w 188"/>
                    <a:gd name="T75" fmla="*/ 2 h 214"/>
                    <a:gd name="T76" fmla="*/ 130 w 188"/>
                    <a:gd name="T77" fmla="*/ 2 h 214"/>
                    <a:gd name="T78" fmla="*/ 134 w 188"/>
                    <a:gd name="T79" fmla="*/ 2 h 214"/>
                    <a:gd name="T80" fmla="*/ 140 w 188"/>
                    <a:gd name="T81" fmla="*/ 2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30 w 812"/>
                    <a:gd name="T1" fmla="*/ 2 h 564"/>
                    <a:gd name="T2" fmla="*/ 796 w 812"/>
                    <a:gd name="T3" fmla="*/ 2 h 564"/>
                    <a:gd name="T4" fmla="*/ 766 w 812"/>
                    <a:gd name="T5" fmla="*/ 3 h 564"/>
                    <a:gd name="T6" fmla="*/ 740 w 812"/>
                    <a:gd name="T7" fmla="*/ 4 h 564"/>
                    <a:gd name="T8" fmla="*/ 652 w 812"/>
                    <a:gd name="T9" fmla="*/ 5 h 564"/>
                    <a:gd name="T10" fmla="*/ 650 w 812"/>
                    <a:gd name="T11" fmla="*/ 6 h 564"/>
                    <a:gd name="T12" fmla="*/ 622 w 812"/>
                    <a:gd name="T13" fmla="*/ 6 h 564"/>
                    <a:gd name="T14" fmla="*/ 638 w 812"/>
                    <a:gd name="T15" fmla="*/ 5 h 564"/>
                    <a:gd name="T16" fmla="*/ 594 w 812"/>
                    <a:gd name="T17" fmla="*/ 5 h 564"/>
                    <a:gd name="T18" fmla="*/ 574 w 812"/>
                    <a:gd name="T19" fmla="*/ 6 h 564"/>
                    <a:gd name="T20" fmla="*/ 614 w 812"/>
                    <a:gd name="T21" fmla="*/ 7 h 564"/>
                    <a:gd name="T22" fmla="*/ 612 w 812"/>
                    <a:gd name="T23" fmla="*/ 11 h 564"/>
                    <a:gd name="T24" fmla="*/ 560 w 812"/>
                    <a:gd name="T25" fmla="*/ 11 h 564"/>
                    <a:gd name="T26" fmla="*/ 540 w 812"/>
                    <a:gd name="T27" fmla="*/ 11 h 564"/>
                    <a:gd name="T28" fmla="*/ 500 w 812"/>
                    <a:gd name="T29" fmla="*/ 9 h 564"/>
                    <a:gd name="T30" fmla="*/ 480 w 812"/>
                    <a:gd name="T31" fmla="*/ 9 h 564"/>
                    <a:gd name="T32" fmla="*/ 468 w 812"/>
                    <a:gd name="T33" fmla="*/ 11 h 564"/>
                    <a:gd name="T34" fmla="*/ 518 w 812"/>
                    <a:gd name="T35" fmla="*/ 13 h 564"/>
                    <a:gd name="T36" fmla="*/ 528 w 812"/>
                    <a:gd name="T37" fmla="*/ 14 h 564"/>
                    <a:gd name="T38" fmla="*/ 544 w 812"/>
                    <a:gd name="T39" fmla="*/ 16 h 564"/>
                    <a:gd name="T40" fmla="*/ 510 w 812"/>
                    <a:gd name="T41" fmla="*/ 16 h 564"/>
                    <a:gd name="T42" fmla="*/ 488 w 812"/>
                    <a:gd name="T43" fmla="*/ 14 h 564"/>
                    <a:gd name="T44" fmla="*/ 440 w 812"/>
                    <a:gd name="T45" fmla="*/ 11 h 564"/>
                    <a:gd name="T46" fmla="*/ 444 w 812"/>
                    <a:gd name="T47" fmla="*/ 9 h 564"/>
                    <a:gd name="T48" fmla="*/ 440 w 812"/>
                    <a:gd name="T49" fmla="*/ 7 h 564"/>
                    <a:gd name="T50" fmla="*/ 430 w 812"/>
                    <a:gd name="T51" fmla="*/ 7 h 564"/>
                    <a:gd name="T52" fmla="*/ 386 w 812"/>
                    <a:gd name="T53" fmla="*/ 7 h 564"/>
                    <a:gd name="T54" fmla="*/ 360 w 812"/>
                    <a:gd name="T55" fmla="*/ 5 h 564"/>
                    <a:gd name="T56" fmla="*/ 330 w 812"/>
                    <a:gd name="T57" fmla="*/ 5 h 564"/>
                    <a:gd name="T58" fmla="*/ 288 w 812"/>
                    <a:gd name="T59" fmla="*/ 5 h 564"/>
                    <a:gd name="T60" fmla="*/ 242 w 812"/>
                    <a:gd name="T61" fmla="*/ 6 h 564"/>
                    <a:gd name="T62" fmla="*/ 196 w 812"/>
                    <a:gd name="T63" fmla="*/ 7 h 564"/>
                    <a:gd name="T64" fmla="*/ 184 w 812"/>
                    <a:gd name="T65" fmla="*/ 7 h 564"/>
                    <a:gd name="T66" fmla="*/ 160 w 812"/>
                    <a:gd name="T67" fmla="*/ 9 h 564"/>
                    <a:gd name="T68" fmla="*/ 152 w 812"/>
                    <a:gd name="T69" fmla="*/ 9 h 564"/>
                    <a:gd name="T70" fmla="*/ 128 w 812"/>
                    <a:gd name="T71" fmla="*/ 11 h 564"/>
                    <a:gd name="T72" fmla="*/ 94 w 812"/>
                    <a:gd name="T73" fmla="*/ 11 h 564"/>
                    <a:gd name="T74" fmla="*/ 66 w 812"/>
                    <a:gd name="T75" fmla="*/ 7 h 564"/>
                    <a:gd name="T76" fmla="*/ 72 w 812"/>
                    <a:gd name="T77" fmla="*/ 4 h 564"/>
                    <a:gd name="T78" fmla="*/ 44 w 812"/>
                    <a:gd name="T79" fmla="*/ 5 h 564"/>
                    <a:gd name="T80" fmla="*/ 20 w 812"/>
                    <a:gd name="T81" fmla="*/ 4 h 564"/>
                    <a:gd name="T82" fmla="*/ 24 w 812"/>
                    <a:gd name="T83" fmla="*/ 4 h 564"/>
                    <a:gd name="T84" fmla="*/ 0 w 812"/>
                    <a:gd name="T85" fmla="*/ 2 h 564"/>
                    <a:gd name="T86" fmla="*/ 816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37 w 43"/>
                    <a:gd name="T3" fmla="*/ 3 h 85"/>
                    <a:gd name="T4" fmla="*/ 84 w 43"/>
                    <a:gd name="T5" fmla="*/ 3 h 85"/>
                    <a:gd name="T6" fmla="*/ 41 w 43"/>
                    <a:gd name="T7" fmla="*/ 3 h 85"/>
                    <a:gd name="T8" fmla="*/ 1 w 43"/>
                    <a:gd name="T9" fmla="*/ 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2 h 74"/>
                    <a:gd name="T2" fmla="*/ 11 w 44"/>
                    <a:gd name="T3" fmla="*/ 2 h 74"/>
                    <a:gd name="T4" fmla="*/ 20 w 44"/>
                    <a:gd name="T5" fmla="*/ 2 h 74"/>
                    <a:gd name="T6" fmla="*/ 18 w 44"/>
                    <a:gd name="T7" fmla="*/ 2 h 74"/>
                    <a:gd name="T8" fmla="*/ 11 w 44"/>
                    <a:gd name="T9" fmla="*/ 2 h 74"/>
                    <a:gd name="T10" fmla="*/ 7 w 44"/>
                    <a:gd name="T11" fmla="*/ 2 h 74"/>
                    <a:gd name="T12" fmla="*/ 3 w 44"/>
                    <a:gd name="T13" fmla="*/ 2 h 74"/>
                    <a:gd name="T14" fmla="*/ 11 w 44"/>
                    <a:gd name="T15" fmla="*/ 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2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617199 w 682"/>
                    <a:gd name="T1" fmla="*/ 1306825 h 557"/>
                    <a:gd name="T2" fmla="*/ 623359 w 682"/>
                    <a:gd name="T3" fmla="*/ 1270850 h 557"/>
                    <a:gd name="T4" fmla="*/ 641659 w 682"/>
                    <a:gd name="T5" fmla="*/ 1163696 h 557"/>
                    <a:gd name="T6" fmla="*/ 396872 w 682"/>
                    <a:gd name="T7" fmla="*/ 807420 h 557"/>
                    <a:gd name="T8" fmla="*/ 362048 w 682"/>
                    <a:gd name="T9" fmla="*/ 974589 h 557"/>
                    <a:gd name="T10" fmla="*/ 388886 w 682"/>
                    <a:gd name="T11" fmla="*/ 1565485 h 557"/>
                    <a:gd name="T12" fmla="*/ 362048 w 682"/>
                    <a:gd name="T13" fmla="*/ 1391785 h 557"/>
                    <a:gd name="T14" fmla="*/ 310706 w 682"/>
                    <a:gd name="T15" fmla="*/ 1237921 h 557"/>
                    <a:gd name="T16" fmla="*/ 314582 w 682"/>
                    <a:gd name="T17" fmla="*/ 1163696 h 557"/>
                    <a:gd name="T18" fmla="*/ 317510 w 682"/>
                    <a:gd name="T19" fmla="*/ 1111016 h 557"/>
                    <a:gd name="T20" fmla="*/ 282222 w 682"/>
                    <a:gd name="T21" fmla="*/ 1056604 h 557"/>
                    <a:gd name="T22" fmla="*/ 249072 w 682"/>
                    <a:gd name="T23" fmla="*/ 974589 h 557"/>
                    <a:gd name="T24" fmla="*/ 189631 w 682"/>
                    <a:gd name="T25" fmla="*/ 996234 h 557"/>
                    <a:gd name="T26" fmla="*/ 162333 w 682"/>
                    <a:gd name="T27" fmla="*/ 1028189 h 557"/>
                    <a:gd name="T28" fmla="*/ 100056 w 682"/>
                    <a:gd name="T29" fmla="*/ 1028189 h 557"/>
                    <a:gd name="T30" fmla="*/ 28484 w 682"/>
                    <a:gd name="T31" fmla="*/ 878917 h 557"/>
                    <a:gd name="T32" fmla="*/ 14008 w 682"/>
                    <a:gd name="T33" fmla="*/ 832518 h 557"/>
                    <a:gd name="T34" fmla="*/ 0 w 682"/>
                    <a:gd name="T35" fmla="*/ 742262 h 557"/>
                    <a:gd name="T36" fmla="*/ 31027 w 682"/>
                    <a:gd name="T37" fmla="*/ 600477 h 557"/>
                    <a:gd name="T38" fmla="*/ 41304 w 682"/>
                    <a:gd name="T39" fmla="*/ 509275 h 557"/>
                    <a:gd name="T40" fmla="*/ 65494 w 682"/>
                    <a:gd name="T41" fmla="*/ 401591 h 557"/>
                    <a:gd name="T42" fmla="*/ 104463 w 682"/>
                    <a:gd name="T43" fmla="*/ 325942 h 557"/>
                    <a:gd name="T44" fmla="*/ 214961 w 682"/>
                    <a:gd name="T45" fmla="*/ 188898 h 557"/>
                    <a:gd name="T46" fmla="*/ 282222 w 682"/>
                    <a:gd name="T47" fmla="*/ 84946 h 557"/>
                    <a:gd name="T48" fmla="*/ 330851 w 682"/>
                    <a:gd name="T49" fmla="*/ 16261 h 557"/>
                    <a:gd name="T50" fmla="*/ 465849 w 682"/>
                    <a:gd name="T51" fmla="*/ 6014 h 557"/>
                    <a:gd name="T52" fmla="*/ 510335 w 682"/>
                    <a:gd name="T53" fmla="*/ 0 h 557"/>
                    <a:gd name="T54" fmla="*/ 492396 w 682"/>
                    <a:gd name="T55" fmla="*/ 95016 h 557"/>
                    <a:gd name="T56" fmla="*/ 568300 w 682"/>
                    <a:gd name="T57" fmla="*/ 237601 h 557"/>
                    <a:gd name="T58" fmla="*/ 637948 w 682"/>
                    <a:gd name="T59" fmla="*/ 208468 h 557"/>
                    <a:gd name="T60" fmla="*/ 678538 w 682"/>
                    <a:gd name="T61" fmla="*/ 229680 h 557"/>
                    <a:gd name="T62" fmla="*/ 716883 w 682"/>
                    <a:gd name="T63" fmla="*/ 273580 h 557"/>
                    <a:gd name="T64" fmla="*/ 734181 w 682"/>
                    <a:gd name="T65" fmla="*/ 529457 h 557"/>
                    <a:gd name="T66" fmla="*/ 734181 w 682"/>
                    <a:gd name="T67" fmla="*/ 676135 h 557"/>
                    <a:gd name="T68" fmla="*/ 768004 w 682"/>
                    <a:gd name="T69" fmla="*/ 797256 h 557"/>
                    <a:gd name="T70" fmla="*/ 828050 w 682"/>
                    <a:gd name="T71" fmla="*/ 844903 h 557"/>
                    <a:gd name="T72" fmla="*/ 872129 w 682"/>
                    <a:gd name="T73" fmla="*/ 832518 h 557"/>
                    <a:gd name="T74" fmla="*/ 851597 w 682"/>
                    <a:gd name="T75" fmla="*/ 958250 h 557"/>
                    <a:gd name="T76" fmla="*/ 768004 w 682"/>
                    <a:gd name="T77" fmla="*/ 1147315 h 557"/>
                    <a:gd name="T78" fmla="*/ 703268 w 682"/>
                    <a:gd name="T79" fmla="*/ 1366503 h 557"/>
                    <a:gd name="T80" fmla="*/ 713371 w 682"/>
                    <a:gd name="T81" fmla="*/ 1431357 h 557"/>
                    <a:gd name="T82" fmla="*/ 557845 w 682"/>
                    <a:gd name="T83" fmla="*/ 1565485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304649 w 257"/>
                    <a:gd name="T1" fmla="*/ 993560 h 347"/>
                    <a:gd name="T2" fmla="*/ 291903 w 257"/>
                    <a:gd name="T3" fmla="*/ 861417 h 347"/>
                    <a:gd name="T4" fmla="*/ 272515 w 257"/>
                    <a:gd name="T5" fmla="*/ 824753 h 347"/>
                    <a:gd name="T6" fmla="*/ 270411 w 257"/>
                    <a:gd name="T7" fmla="*/ 772096 h 347"/>
                    <a:gd name="T8" fmla="*/ 262358 w 257"/>
                    <a:gd name="T9" fmla="*/ 727458 h 347"/>
                    <a:gd name="T10" fmla="*/ 262358 w 257"/>
                    <a:gd name="T11" fmla="*/ 655344 h 347"/>
                    <a:gd name="T12" fmla="*/ 260075 w 257"/>
                    <a:gd name="T13" fmla="*/ 612544 h 347"/>
                    <a:gd name="T14" fmla="*/ 285914 w 257"/>
                    <a:gd name="T15" fmla="*/ 578528 h 347"/>
                    <a:gd name="T16" fmla="*/ 322381 w 257"/>
                    <a:gd name="T17" fmla="*/ 565683 h 347"/>
                    <a:gd name="T18" fmla="*/ 322381 w 257"/>
                    <a:gd name="T19" fmla="*/ 390709 h 347"/>
                    <a:gd name="T20" fmla="*/ 67618 w 257"/>
                    <a:gd name="T21" fmla="*/ 274824 h 347"/>
                    <a:gd name="T22" fmla="*/ 40572 w 257"/>
                    <a:gd name="T23" fmla="*/ 281125 h 347"/>
                    <a:gd name="T24" fmla="*/ 20591 w 257"/>
                    <a:gd name="T25" fmla="*/ 292317 h 347"/>
                    <a:gd name="T26" fmla="*/ 0 w 257"/>
                    <a:gd name="T27" fmla="*/ 427680 h 347"/>
                    <a:gd name="T28" fmla="*/ 116272 w 257"/>
                    <a:gd name="T29" fmla="*/ 990586 h 347"/>
                    <a:gd name="T30" fmla="*/ 304649 w 257"/>
                    <a:gd name="T31" fmla="*/ 993560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3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50 w 57"/>
                    <a:gd name="T3" fmla="*/ 2 h 30"/>
                    <a:gd name="T4" fmla="*/ 54 w 57"/>
                    <a:gd name="T5" fmla="*/ 2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55 w 693"/>
                    <a:gd name="T1" fmla="*/ 13 h 696"/>
                    <a:gd name="T2" fmla="*/ 375 w 693"/>
                    <a:gd name="T3" fmla="*/ 12 h 696"/>
                    <a:gd name="T4" fmla="*/ 307 w 693"/>
                    <a:gd name="T5" fmla="*/ 11 h 696"/>
                    <a:gd name="T6" fmla="*/ 247 w 693"/>
                    <a:gd name="T7" fmla="*/ 11 h 696"/>
                    <a:gd name="T8" fmla="*/ 219 w 693"/>
                    <a:gd name="T9" fmla="*/ 11 h 696"/>
                    <a:gd name="T10" fmla="*/ 243 w 693"/>
                    <a:gd name="T11" fmla="*/ 11 h 696"/>
                    <a:gd name="T12" fmla="*/ 275 w 693"/>
                    <a:gd name="T13" fmla="*/ 13 h 696"/>
                    <a:gd name="T14" fmla="*/ 303 w 693"/>
                    <a:gd name="T15" fmla="*/ 13 h 696"/>
                    <a:gd name="T16" fmla="*/ 315 w 693"/>
                    <a:gd name="T17" fmla="*/ 13 h 696"/>
                    <a:gd name="T18" fmla="*/ 295 w 693"/>
                    <a:gd name="T19" fmla="*/ 15 h 696"/>
                    <a:gd name="T20" fmla="*/ 243 w 693"/>
                    <a:gd name="T21" fmla="*/ 16 h 696"/>
                    <a:gd name="T22" fmla="*/ 207 w 693"/>
                    <a:gd name="T23" fmla="*/ 16 h 696"/>
                    <a:gd name="T24" fmla="*/ 97 w 693"/>
                    <a:gd name="T25" fmla="*/ 19 h 696"/>
                    <a:gd name="T26" fmla="*/ 77 w 693"/>
                    <a:gd name="T27" fmla="*/ 16 h 696"/>
                    <a:gd name="T28" fmla="*/ 45 w 693"/>
                    <a:gd name="T29" fmla="*/ 13 h 696"/>
                    <a:gd name="T30" fmla="*/ 33 w 693"/>
                    <a:gd name="T31" fmla="*/ 12 h 696"/>
                    <a:gd name="T32" fmla="*/ 53 w 693"/>
                    <a:gd name="T33" fmla="*/ 9 h 696"/>
                    <a:gd name="T34" fmla="*/ 17 w 693"/>
                    <a:gd name="T35" fmla="*/ 11 h 696"/>
                    <a:gd name="T36" fmla="*/ 81 w 693"/>
                    <a:gd name="T37" fmla="*/ 7 h 696"/>
                    <a:gd name="T38" fmla="*/ 113 w 693"/>
                    <a:gd name="T39" fmla="*/ 6 h 696"/>
                    <a:gd name="T40" fmla="*/ 37 w 693"/>
                    <a:gd name="T41" fmla="*/ 6 h 696"/>
                    <a:gd name="T42" fmla="*/ 1 w 693"/>
                    <a:gd name="T43" fmla="*/ 5 h 696"/>
                    <a:gd name="T44" fmla="*/ 25 w 693"/>
                    <a:gd name="T45" fmla="*/ 4 h 696"/>
                    <a:gd name="T46" fmla="*/ 97 w 693"/>
                    <a:gd name="T47" fmla="*/ 3 h 696"/>
                    <a:gd name="T48" fmla="*/ 203 w 693"/>
                    <a:gd name="T49" fmla="*/ 3 h 696"/>
                    <a:gd name="T50" fmla="*/ 211 w 693"/>
                    <a:gd name="T51" fmla="*/ 2 h 696"/>
                    <a:gd name="T52" fmla="*/ 243 w 693"/>
                    <a:gd name="T53" fmla="*/ 0 h 696"/>
                    <a:gd name="T54" fmla="*/ 339 w 693"/>
                    <a:gd name="T55" fmla="*/ 2 h 696"/>
                    <a:gd name="T56" fmla="*/ 311 w 693"/>
                    <a:gd name="T57" fmla="*/ 2 h 696"/>
                    <a:gd name="T58" fmla="*/ 283 w 693"/>
                    <a:gd name="T59" fmla="*/ 5 h 696"/>
                    <a:gd name="T60" fmla="*/ 343 w 693"/>
                    <a:gd name="T61" fmla="*/ 5 h 696"/>
                    <a:gd name="T62" fmla="*/ 355 w 693"/>
                    <a:gd name="T63" fmla="*/ 4 h 696"/>
                    <a:gd name="T64" fmla="*/ 399 w 693"/>
                    <a:gd name="T65" fmla="*/ 2 h 696"/>
                    <a:gd name="T66" fmla="*/ 479 w 693"/>
                    <a:gd name="T67" fmla="*/ 2 h 696"/>
                    <a:gd name="T68" fmla="*/ 506 w 693"/>
                    <a:gd name="T69" fmla="*/ 2 h 696"/>
                    <a:gd name="T70" fmla="*/ 512 w 693"/>
                    <a:gd name="T71" fmla="*/ 13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1064018 w 931"/>
                    <a:gd name="T1" fmla="*/ 0 h 149"/>
                    <a:gd name="T2" fmla="*/ 184773 w 931"/>
                    <a:gd name="T3" fmla="*/ 83853 h 149"/>
                    <a:gd name="T4" fmla="*/ 116856 w 931"/>
                    <a:gd name="T5" fmla="*/ 120299 h 149"/>
                    <a:gd name="T6" fmla="*/ 79831 w 931"/>
                    <a:gd name="T7" fmla="*/ 120299 h 149"/>
                    <a:gd name="T8" fmla="*/ 28578 w 931"/>
                    <a:gd name="T9" fmla="*/ 223025 h 149"/>
                    <a:gd name="T10" fmla="*/ 0 w 931"/>
                    <a:gd name="T11" fmla="*/ 302955 h 149"/>
                    <a:gd name="T12" fmla="*/ 76185 w 931"/>
                    <a:gd name="T13" fmla="*/ 333066 h 149"/>
                    <a:gd name="T14" fmla="*/ 124810 w 931"/>
                    <a:gd name="T15" fmla="*/ 276553 h 149"/>
                    <a:gd name="T16" fmla="*/ 139615 w 931"/>
                    <a:gd name="T17" fmla="*/ 243612 h 149"/>
                    <a:gd name="T18" fmla="*/ 215875 w 931"/>
                    <a:gd name="T19" fmla="*/ 150257 h 149"/>
                    <a:gd name="T20" fmla="*/ 277365 w 931"/>
                    <a:gd name="T21" fmla="*/ 133400 h 149"/>
                    <a:gd name="T22" fmla="*/ 306240 w 931"/>
                    <a:gd name="T23" fmla="*/ 270666 h 149"/>
                    <a:gd name="T24" fmla="*/ 242703 w 931"/>
                    <a:gd name="T25" fmla="*/ 316537 h 149"/>
                    <a:gd name="T26" fmla="*/ 297799 w 931"/>
                    <a:gd name="T27" fmla="*/ 327336 h 149"/>
                    <a:gd name="T28" fmla="*/ 322484 w 931"/>
                    <a:gd name="T29" fmla="*/ 259929 h 149"/>
                    <a:gd name="T30" fmla="*/ 343350 w 931"/>
                    <a:gd name="T31" fmla="*/ 265760 h 149"/>
                    <a:gd name="T32" fmla="*/ 326380 w 931"/>
                    <a:gd name="T33" fmla="*/ 156458 h 149"/>
                    <a:gd name="T34" fmla="*/ 343350 w 931"/>
                    <a:gd name="T35" fmla="*/ 128064 h 149"/>
                    <a:gd name="T36" fmla="*/ 356917 w 931"/>
                    <a:gd name="T37" fmla="*/ 254450 h 149"/>
                    <a:gd name="T38" fmla="*/ 343350 w 931"/>
                    <a:gd name="T39" fmla="*/ 327336 h 149"/>
                    <a:gd name="T40" fmla="*/ 382609 w 931"/>
                    <a:gd name="T41" fmla="*/ 375731 h 149"/>
                    <a:gd name="T42" fmla="*/ 385560 w 931"/>
                    <a:gd name="T43" fmla="*/ 265760 h 149"/>
                    <a:gd name="T44" fmla="*/ 427284 w 931"/>
                    <a:gd name="T45" fmla="*/ 297365 h 149"/>
                    <a:gd name="T46" fmla="*/ 492923 w 931"/>
                    <a:gd name="T47" fmla="*/ 212149 h 149"/>
                    <a:gd name="T48" fmla="*/ 527899 w 931"/>
                    <a:gd name="T49" fmla="*/ 144198 h 149"/>
                    <a:gd name="T50" fmla="*/ 567099 w 931"/>
                    <a:gd name="T51" fmla="*/ 161059 h 149"/>
                    <a:gd name="T52" fmla="*/ 587022 w 931"/>
                    <a:gd name="T53" fmla="*/ 144198 h 149"/>
                    <a:gd name="T54" fmla="*/ 556280 w 931"/>
                    <a:gd name="T55" fmla="*/ 128064 h 149"/>
                    <a:gd name="T56" fmla="*/ 611985 w 931"/>
                    <a:gd name="T57" fmla="*/ 100484 h 149"/>
                    <a:gd name="T58" fmla="*/ 701822 w 931"/>
                    <a:gd name="T59" fmla="*/ 156458 h 149"/>
                    <a:gd name="T60" fmla="*/ 749743 w 931"/>
                    <a:gd name="T61" fmla="*/ 120299 h 149"/>
                    <a:gd name="T62" fmla="*/ 753010 w 931"/>
                    <a:gd name="T63" fmla="*/ 182698 h 149"/>
                    <a:gd name="T64" fmla="*/ 732832 w 931"/>
                    <a:gd name="T65" fmla="*/ 291652 h 149"/>
                    <a:gd name="T66" fmla="*/ 788845 w 931"/>
                    <a:gd name="T67" fmla="*/ 254450 h 149"/>
                    <a:gd name="T68" fmla="*/ 805050 w 931"/>
                    <a:gd name="T69" fmla="*/ 232640 h 149"/>
                    <a:gd name="T70" fmla="*/ 836380 w 931"/>
                    <a:gd name="T71" fmla="*/ 176055 h 149"/>
                    <a:gd name="T72" fmla="*/ 1024448 w 931"/>
                    <a:gd name="T73" fmla="*/ 243612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3 h 30"/>
                    <a:gd name="T2" fmla="*/ 15 w 31"/>
                    <a:gd name="T3" fmla="*/ 0 h 30"/>
                    <a:gd name="T4" fmla="*/ 15 w 31"/>
                    <a:gd name="T5" fmla="*/ 3 h 30"/>
                    <a:gd name="T6" fmla="*/ 3 w 31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 h 32"/>
                    <a:gd name="T2" fmla="*/ 40 w 44"/>
                    <a:gd name="T3" fmla="*/ 0 h 32"/>
                    <a:gd name="T4" fmla="*/ 56 w 44"/>
                    <a:gd name="T5" fmla="*/ 3 h 32"/>
                    <a:gd name="T6" fmla="*/ 6 w 44"/>
                    <a:gd name="T7" fmla="*/ 3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3 h 44"/>
                    <a:gd name="T2" fmla="*/ 12 w 42"/>
                    <a:gd name="T3" fmla="*/ 3 h 44"/>
                    <a:gd name="T4" fmla="*/ 0 w 42"/>
                    <a:gd name="T5" fmla="*/ 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94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84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85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3986-F4FA-47DD-BEE1-42E46589B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11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D8968-4302-4968-B1AC-0D4E7934D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54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B265-7952-4597-9AC4-7B944C6AA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821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EFC4-EE6D-4C8D-AFEE-5AACA10AF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5980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B989-1C1F-4F66-9D37-2192EE111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565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2191-48E3-4A64-8EAE-2ED13BE68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23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8BBA-4B88-43D1-9BB7-F999312B4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549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1AD8-709C-4050-A5E5-0D559590D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402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84C7-A8B8-4A3E-851C-1A403452C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433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E924-8807-4639-B6AB-D250DD6B4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468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3C9E-9F84-4E17-9940-DDE88DDA6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79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E0966-A96A-4F8B-924F-325A1BED0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084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5FCA-E3B4-4290-89DF-6661B4A98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632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196C-FF4B-4182-98B6-DAB9A5245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116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A612-9FFA-4477-AB2E-3622F13A2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998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1256-52F9-4B8B-8028-42F0055D1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386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2C2C-FD57-4766-8FF0-40FFF0B32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55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43B47-0D3D-4BB7-A7B9-0F33AB19D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97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FD4D-1267-48E7-A479-808D7EBBD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73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EA0FC-EAC5-40DE-BC4B-CF8E6D16E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6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41262-E30D-415A-94A0-CD8231144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10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168A-F4D3-4DF2-B50A-F6B620845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76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AF23C-65EB-4D3E-B095-7F199DF72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93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D1598-9360-4099-9E93-A32988B71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94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FDC26B-D984-448D-81D5-06C0E8DA8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 h 281"/>
                      <a:gd name="T2" fmla="*/ 1 w 471"/>
                      <a:gd name="T3" fmla="*/ 1 h 281"/>
                      <a:gd name="T4" fmla="*/ 1 w 471"/>
                      <a:gd name="T5" fmla="*/ 1 h 281"/>
                      <a:gd name="T6" fmla="*/ 1 w 471"/>
                      <a:gd name="T7" fmla="*/ 1 h 281"/>
                      <a:gd name="T8" fmla="*/ 1 w 471"/>
                      <a:gd name="T9" fmla="*/ 1 h 281"/>
                      <a:gd name="T10" fmla="*/ 0 w 471"/>
                      <a:gd name="T11" fmla="*/ 1 h 281"/>
                      <a:gd name="T12" fmla="*/ 1 w 471"/>
                      <a:gd name="T13" fmla="*/ 1 h 281"/>
                      <a:gd name="T14" fmla="*/ 1 w 471"/>
                      <a:gd name="T15" fmla="*/ 1 h 281"/>
                      <a:gd name="T16" fmla="*/ 1 w 471"/>
                      <a:gd name="T17" fmla="*/ 1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1 w 471"/>
                      <a:gd name="T47" fmla="*/ 1 h 281"/>
                      <a:gd name="T48" fmla="*/ 1 w 471"/>
                      <a:gd name="T49" fmla="*/ 1 h 281"/>
                      <a:gd name="T50" fmla="*/ 1 w 471"/>
                      <a:gd name="T51" fmla="*/ 1 h 281"/>
                      <a:gd name="T52" fmla="*/ 1 w 471"/>
                      <a:gd name="T53" fmla="*/ 1 h 281"/>
                      <a:gd name="T54" fmla="*/ 1 w 471"/>
                      <a:gd name="T55" fmla="*/ 1 h 281"/>
                      <a:gd name="T56" fmla="*/ 1 w 471"/>
                      <a:gd name="T57" fmla="*/ 1 h 281"/>
                      <a:gd name="T58" fmla="*/ 1 w 471"/>
                      <a:gd name="T59" fmla="*/ 1 h 281"/>
                      <a:gd name="T60" fmla="*/ 1 w 471"/>
                      <a:gd name="T61" fmla="*/ 1 h 281"/>
                      <a:gd name="T62" fmla="*/ 1 w 471"/>
                      <a:gd name="T63" fmla="*/ 1 h 281"/>
                      <a:gd name="T64" fmla="*/ 1 w 471"/>
                      <a:gd name="T65" fmla="*/ 1 h 281"/>
                      <a:gd name="T66" fmla="*/ 1 w 471"/>
                      <a:gd name="T67" fmla="*/ 1 h 281"/>
                      <a:gd name="T68" fmla="*/ 1 w 471"/>
                      <a:gd name="T69" fmla="*/ 1 h 281"/>
                      <a:gd name="T70" fmla="*/ 1 w 471"/>
                      <a:gd name="T71" fmla="*/ 1 h 281"/>
                      <a:gd name="T72" fmla="*/ 1 w 471"/>
                      <a:gd name="T73" fmla="*/ 1 h 281"/>
                      <a:gd name="T74" fmla="*/ 1 w 471"/>
                      <a:gd name="T75" fmla="*/ 1 h 281"/>
                      <a:gd name="T76" fmla="*/ 1 w 471"/>
                      <a:gd name="T77" fmla="*/ 1 h 281"/>
                      <a:gd name="T78" fmla="*/ 1 w 471"/>
                      <a:gd name="T79" fmla="*/ 1 h 281"/>
                      <a:gd name="T80" fmla="*/ 1 w 471"/>
                      <a:gd name="T81" fmla="*/ 1 h 281"/>
                      <a:gd name="T82" fmla="*/ 1 w 471"/>
                      <a:gd name="T83" fmla="*/ 1 h 281"/>
                      <a:gd name="T84" fmla="*/ 1 w 471"/>
                      <a:gd name="T85" fmla="*/ 1 h 281"/>
                      <a:gd name="T86" fmla="*/ 1 w 471"/>
                      <a:gd name="T87" fmla="*/ 1 h 281"/>
                      <a:gd name="T88" fmla="*/ 1 w 471"/>
                      <a:gd name="T89" fmla="*/ 1 h 281"/>
                      <a:gd name="T90" fmla="*/ 1 w 471"/>
                      <a:gd name="T91" fmla="*/ 1 h 281"/>
                      <a:gd name="T92" fmla="*/ 1 w 471"/>
                      <a:gd name="T93" fmla="*/ 1 h 281"/>
                      <a:gd name="T94" fmla="*/ 1 w 471"/>
                      <a:gd name="T95" fmla="*/ 1 h 281"/>
                      <a:gd name="T96" fmla="*/ 1 w 471"/>
                      <a:gd name="T97" fmla="*/ 1 h 281"/>
                      <a:gd name="T98" fmla="*/ 1 w 471"/>
                      <a:gd name="T99" fmla="*/ 1 h 281"/>
                      <a:gd name="T100" fmla="*/ 1 w 471"/>
                      <a:gd name="T101" fmla="*/ 1 h 281"/>
                      <a:gd name="T102" fmla="*/ 1 w 471"/>
                      <a:gd name="T103" fmla="*/ 1 h 281"/>
                      <a:gd name="T104" fmla="*/ 1 w 471"/>
                      <a:gd name="T105" fmla="*/ 1 h 281"/>
                      <a:gd name="T106" fmla="*/ 1 w 471"/>
                      <a:gd name="T107" fmla="*/ 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 w 323"/>
                      <a:gd name="T1" fmla="*/ 1 h 64"/>
                      <a:gd name="T2" fmla="*/ 1 w 323"/>
                      <a:gd name="T3" fmla="*/ 1 h 64"/>
                      <a:gd name="T4" fmla="*/ 1 w 323"/>
                      <a:gd name="T5" fmla="*/ 0 h 64"/>
                      <a:gd name="T6" fmla="*/ 1 w 323"/>
                      <a:gd name="T7" fmla="*/ 0 h 64"/>
                      <a:gd name="T8" fmla="*/ 1 w 323"/>
                      <a:gd name="T9" fmla="*/ 1 h 64"/>
                      <a:gd name="T10" fmla="*/ 1 w 323"/>
                      <a:gd name="T11" fmla="*/ 1 h 64"/>
                      <a:gd name="T12" fmla="*/ 1 w 323"/>
                      <a:gd name="T13" fmla="*/ 1 h 64"/>
                      <a:gd name="T14" fmla="*/ 1 w 323"/>
                      <a:gd name="T15" fmla="*/ 1 h 64"/>
                      <a:gd name="T16" fmla="*/ 1 w 323"/>
                      <a:gd name="T17" fmla="*/ 1 h 64"/>
                      <a:gd name="T18" fmla="*/ 1 w 323"/>
                      <a:gd name="T19" fmla="*/ 1 h 64"/>
                      <a:gd name="T20" fmla="*/ 1 w 323"/>
                      <a:gd name="T21" fmla="*/ 1 h 64"/>
                      <a:gd name="T22" fmla="*/ 1 w 323"/>
                      <a:gd name="T23" fmla="*/ 1 h 64"/>
                      <a:gd name="T24" fmla="*/ 1 w 323"/>
                      <a:gd name="T25" fmla="*/ 1 h 64"/>
                      <a:gd name="T26" fmla="*/ 1 w 323"/>
                      <a:gd name="T27" fmla="*/ 1 h 64"/>
                      <a:gd name="T28" fmla="*/ 1 w 323"/>
                      <a:gd name="T29" fmla="*/ 1 h 64"/>
                      <a:gd name="T30" fmla="*/ 1 w 323"/>
                      <a:gd name="T31" fmla="*/ 1 h 64"/>
                      <a:gd name="T32" fmla="*/ 1 w 323"/>
                      <a:gd name="T33" fmla="*/ 1 h 64"/>
                      <a:gd name="T34" fmla="*/ 1 w 323"/>
                      <a:gd name="T35" fmla="*/ 1 h 64"/>
                      <a:gd name="T36" fmla="*/ 1 w 323"/>
                      <a:gd name="T37" fmla="*/ 1 h 64"/>
                      <a:gd name="T38" fmla="*/ 1 w 323"/>
                      <a:gd name="T39" fmla="*/ 1 h 64"/>
                      <a:gd name="T40" fmla="*/ 1 w 323"/>
                      <a:gd name="T41" fmla="*/ 1 h 64"/>
                      <a:gd name="T42" fmla="*/ 1 w 323"/>
                      <a:gd name="T43" fmla="*/ 1 h 64"/>
                      <a:gd name="T44" fmla="*/ 1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1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1 w 300"/>
                      <a:gd name="T5" fmla="*/ 0 h 31"/>
                      <a:gd name="T6" fmla="*/ 1 w 300"/>
                      <a:gd name="T7" fmla="*/ 1 h 31"/>
                      <a:gd name="T8" fmla="*/ 1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2" r:id="rId1"/>
    <p:sldLayoutId id="2147485229" r:id="rId2"/>
    <p:sldLayoutId id="2147485230" r:id="rId3"/>
    <p:sldLayoutId id="2147485231" r:id="rId4"/>
    <p:sldLayoutId id="2147485232" r:id="rId5"/>
    <p:sldLayoutId id="2147485233" r:id="rId6"/>
    <p:sldLayoutId id="2147485234" r:id="rId7"/>
    <p:sldLayoutId id="2147485235" r:id="rId8"/>
    <p:sldLayoutId id="2147485236" r:id="rId9"/>
    <p:sldLayoutId id="2147485237" r:id="rId10"/>
    <p:sldLayoutId id="2147485238" r:id="rId11"/>
    <p:sldLayoutId id="2147485239" r:id="rId12"/>
    <p:sldLayoutId id="214748524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4CB299-17C3-4F4D-9663-C312269DC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1" r:id="rId1"/>
    <p:sldLayoutId id="2147485242" r:id="rId2"/>
    <p:sldLayoutId id="2147485243" r:id="rId3"/>
    <p:sldLayoutId id="2147485244" r:id="rId4"/>
    <p:sldLayoutId id="2147485245" r:id="rId5"/>
    <p:sldLayoutId id="2147485246" r:id="rId6"/>
    <p:sldLayoutId id="2147485247" r:id="rId7"/>
    <p:sldLayoutId id="2147485248" r:id="rId8"/>
    <p:sldLayoutId id="2147485249" r:id="rId9"/>
    <p:sldLayoutId id="2147485250" r:id="rId10"/>
    <p:sldLayoutId id="21474852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&#1084;&#1080;&#1085;&#1086;&#1073;&#1088;&#1085;&#1072;&#1091;&#1082;&#1080;.&#1088;&#1092;/" TargetMode="External"/><Relationship Id="rId5" Type="http://schemas.openxmlformats.org/officeDocument/2006/relationships/hyperlink" Target="http://www.rustest.ru/" TargetMode="External"/><Relationship Id="rId4" Type="http://schemas.openxmlformats.org/officeDocument/2006/relationships/hyperlink" Target="http://www.fipi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1928813"/>
            <a:ext cx="7720012" cy="4357687"/>
          </a:xfrm>
        </p:spPr>
        <p:txBody>
          <a:bodyPr/>
          <a:lstStyle/>
          <a:p>
            <a:pPr algn="ctr" eaLnBrk="1" hangingPunct="1"/>
            <a:r>
              <a:rPr lang="ru-RU" altLang="ru-RU" sz="3200" b="1" i="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sz="3200" b="1" i="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3200" b="1" i="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sz="3200" b="1" i="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3200" b="1" i="0" dirty="0" smtClean="0">
                <a:solidFill>
                  <a:srgbClr val="C00000"/>
                </a:solidFill>
                <a:cs typeface="Times New Roman" pitchFamily="18" charset="0"/>
              </a:rPr>
              <a:t>Об обеспечении и проведении     государственной итоговой аттестации выпускников 11-ых классов</a:t>
            </a:r>
            <a:br>
              <a:rPr lang="ru-RU" altLang="ru-RU" sz="3200" b="1" i="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altLang="ru-RU" sz="3200" i="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500688"/>
            <a:ext cx="6934200" cy="2097087"/>
          </a:xfrm>
        </p:spPr>
        <p:txBody>
          <a:bodyPr/>
          <a:lstStyle/>
          <a:p>
            <a:pPr algn="r" eaLnBrk="1" hangingPunct="1"/>
            <a:r>
              <a:rPr lang="ru-RU" altLang="ru-RU" i="1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altLang="ru-RU" i="1" smtClean="0">
              <a:solidFill>
                <a:srgbClr val="FF0000"/>
              </a:solidFill>
            </a:endParaRPr>
          </a:p>
        </p:txBody>
      </p:sp>
      <p:pic>
        <p:nvPicPr>
          <p:cNvPr id="4100" name="Picture 5" descr="E:\ЕГЭ\для презентации\gia_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378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350" y="188913"/>
            <a:ext cx="6697663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Организация </a:t>
            </a:r>
            <a:r>
              <a:rPr lang="ru-RU" sz="3200" b="1" dirty="0" smtClean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ГИА - 11</a:t>
            </a:r>
            <a:endParaRPr lang="ru-RU" sz="3200" b="1" dirty="0">
              <a:solidFill>
                <a:srgbClr val="000099"/>
              </a:solidFill>
              <a:latin typeface="+mj-lt"/>
              <a:cs typeface="Simplified Arabic" pitchFamily="18" charset="-78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95288" y="1844675"/>
            <a:ext cx="81375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ahoma" pitchFamily="34" charset="0"/>
              </a:rPr>
              <a:t>Накануне каждого экзамена участники ЕГЭ, ГВЭ получают уведомление о регистрации на ЕГЭ.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latin typeface="Times New Roman" pitchFamily="18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ahoma" pitchFamily="34" charset="0"/>
              </a:rPr>
              <a:t>В уведомлении указываются личные данные участника (ФИО, паспортные данные), название экзамена, место проведения экзамена (номер школы и адрес), время начала экзамена.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latin typeface="Times New Roman" pitchFamily="18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ahoma" pitchFamily="34" charset="0"/>
              </a:rPr>
              <a:t>Уведомление на экзамен приносить не надо.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ahoma" pitchFamily="34" charset="0"/>
              </a:rPr>
              <a:t>Перед экзаменом его необходимо сдать сопровождающему лицу.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7" y="88106"/>
            <a:ext cx="1391405" cy="96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428625"/>
            <a:ext cx="8686800" cy="60690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smtClean="0">
                <a:cs typeface="Tahoma" pitchFamily="34" charset="0"/>
              </a:rPr>
              <a:t>   </a:t>
            </a:r>
          </a:p>
          <a:p>
            <a:pPr>
              <a:buFontTx/>
              <a:buNone/>
            </a:pPr>
            <a:endParaRPr lang="ru-RU" altLang="ru-RU" sz="2000" b="1" smtClean="0">
              <a:solidFill>
                <a:srgbClr val="FF0000"/>
              </a:solidFill>
              <a:cs typeface="Tahoma" pitchFamily="34" charset="0"/>
            </a:endParaRPr>
          </a:p>
          <a:p>
            <a:pPr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  <a:cs typeface="Tahoma" pitchFamily="34" charset="0"/>
              </a:rPr>
              <a:t>Сбор в школе       в 08.30.</a:t>
            </a:r>
          </a:p>
          <a:p>
            <a:pPr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  <a:cs typeface="Tahoma" pitchFamily="34" charset="0"/>
              </a:rPr>
              <a:t>Прибыть на ППЭ  в 09.00</a:t>
            </a:r>
          </a:p>
          <a:p>
            <a:pPr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  <a:cs typeface="Tahoma" pitchFamily="34" charset="0"/>
              </a:rPr>
              <a:t>Начало экзамена в 10.00</a:t>
            </a:r>
          </a:p>
          <a:p>
            <a:pPr>
              <a:buFontTx/>
              <a:buNone/>
            </a:pPr>
            <a:r>
              <a:rPr lang="ru-RU" altLang="ru-RU" sz="2000" smtClean="0">
                <a:cs typeface="Tahoma" pitchFamily="34" charset="0"/>
              </a:rPr>
              <a:t>В день проведения экзамена выпускник </a:t>
            </a:r>
            <a:r>
              <a:rPr lang="ru-RU" altLang="ru-RU" sz="2000" b="1" smtClean="0">
                <a:cs typeface="Tahoma" pitchFamily="34" charset="0"/>
              </a:rPr>
              <a:t>должен</a:t>
            </a:r>
            <a:r>
              <a:rPr lang="ru-RU" altLang="ru-RU" sz="2000" smtClean="0">
                <a:cs typeface="Tahoma" pitchFamily="34" charset="0"/>
              </a:rPr>
              <a:t> иметь при себе:</a:t>
            </a:r>
          </a:p>
          <a:p>
            <a:pPr algn="just"/>
            <a:r>
              <a:rPr lang="ru-RU" altLang="ru-RU" sz="2000" b="1" smtClean="0">
                <a:solidFill>
                  <a:srgbClr val="FF0000"/>
                </a:solidFill>
                <a:cs typeface="Tahoma" pitchFamily="34" charset="0"/>
              </a:rPr>
              <a:t>паспорт;</a:t>
            </a:r>
            <a:endParaRPr lang="ru-RU" altLang="ru-RU" sz="2000" smtClean="0">
              <a:cs typeface="Tahoma" pitchFamily="34" charset="0"/>
            </a:endParaRPr>
          </a:p>
          <a:p>
            <a:r>
              <a:rPr lang="ru-RU" altLang="ru-RU" sz="2000" b="1" smtClean="0">
                <a:solidFill>
                  <a:srgbClr val="FF0000"/>
                </a:solidFill>
                <a:cs typeface="Tahoma" pitchFamily="34" charset="0"/>
              </a:rPr>
              <a:t>гелевую ручку с черными чернилами</a:t>
            </a:r>
            <a:r>
              <a:rPr lang="ru-RU" altLang="ru-RU" sz="2000" smtClean="0">
                <a:cs typeface="Tahoma" pitchFamily="34" charset="0"/>
              </a:rPr>
              <a:t>;</a:t>
            </a:r>
          </a:p>
          <a:p>
            <a:pPr algn="just"/>
            <a:r>
              <a:rPr lang="ru-RU" altLang="ru-RU" sz="2000" b="1" smtClean="0">
                <a:solidFill>
                  <a:srgbClr val="FF0000"/>
                </a:solidFill>
                <a:cs typeface="Tahoma" pitchFamily="34" charset="0"/>
              </a:rPr>
              <a:t>дополнительные устройства и материалы</a:t>
            </a:r>
            <a:r>
              <a:rPr lang="ru-RU" altLang="ru-RU" sz="2000" smtClean="0">
                <a:cs typeface="Tahoma" pitchFamily="34" charset="0"/>
              </a:rPr>
              <a:t>, которые можно использовать на экзаменах по отдельным предметам (перечень которых утверждается приказом Минобрнауки МО):</a:t>
            </a:r>
          </a:p>
          <a:p>
            <a:pPr>
              <a:buFontTx/>
              <a:buNone/>
            </a:pPr>
            <a:r>
              <a:rPr lang="ru-RU" altLang="ru-RU" sz="1800" b="1" smtClean="0">
                <a:cs typeface="Tahoma" pitchFamily="34" charset="0"/>
              </a:rPr>
              <a:t>по математике</a:t>
            </a:r>
            <a:r>
              <a:rPr lang="ru-RU" altLang="ru-RU" sz="1800" smtClean="0">
                <a:cs typeface="Tahoma" pitchFamily="34" charset="0"/>
              </a:rPr>
              <a:t> – линейку; </a:t>
            </a:r>
          </a:p>
          <a:p>
            <a:pPr>
              <a:buFontTx/>
              <a:buNone/>
            </a:pPr>
            <a:r>
              <a:rPr lang="ru-RU" altLang="ru-RU" sz="1800" b="1" smtClean="0">
                <a:cs typeface="Tahoma" pitchFamily="34" charset="0"/>
              </a:rPr>
              <a:t>по физике</a:t>
            </a:r>
            <a:r>
              <a:rPr lang="ru-RU" altLang="ru-RU" sz="1800" smtClean="0">
                <a:cs typeface="Tahoma" pitchFamily="34" charset="0"/>
              </a:rPr>
              <a:t> – линейку и непрограммируемый калькулятор;</a:t>
            </a:r>
          </a:p>
          <a:p>
            <a:pPr>
              <a:buFontTx/>
              <a:buNone/>
            </a:pPr>
            <a:r>
              <a:rPr lang="ru-RU" altLang="ru-RU" sz="1800" b="1" smtClean="0">
                <a:cs typeface="Tahoma" pitchFamily="34" charset="0"/>
              </a:rPr>
              <a:t>по химии</a:t>
            </a:r>
            <a:r>
              <a:rPr lang="ru-RU" altLang="ru-RU" sz="1800" smtClean="0">
                <a:cs typeface="Tahoma" pitchFamily="34" charset="0"/>
              </a:rPr>
              <a:t> – непрограммируемый калькулятор; </a:t>
            </a:r>
          </a:p>
          <a:p>
            <a:pPr>
              <a:buFontTx/>
              <a:buNone/>
            </a:pPr>
            <a:r>
              <a:rPr lang="ru-RU" altLang="ru-RU" sz="1800" b="1" smtClean="0">
                <a:cs typeface="Tahoma" pitchFamily="34" charset="0"/>
              </a:rPr>
              <a:t>по географии</a:t>
            </a:r>
            <a:r>
              <a:rPr lang="ru-RU" altLang="ru-RU" sz="1800" smtClean="0">
                <a:cs typeface="Tahoma" pitchFamily="34" charset="0"/>
              </a:rPr>
              <a:t> – линейку, транспортир, непрограммируемый калькулятор. </a:t>
            </a:r>
          </a:p>
          <a:p>
            <a:pPr algn="just">
              <a:buFontTx/>
              <a:buNone/>
            </a:pPr>
            <a:r>
              <a:rPr lang="ru-RU" altLang="ru-RU" sz="2000" b="1" smtClean="0">
                <a:solidFill>
                  <a:srgbClr val="FF0000"/>
                </a:solidFill>
                <a:cs typeface="Tahoma" pitchFamily="34" charset="0"/>
              </a:rPr>
              <a:t>                                                </a:t>
            </a:r>
            <a:endParaRPr lang="ru-RU" altLang="ru-RU" sz="2000" b="1" smtClean="0">
              <a:cs typeface="Tahoma" pitchFamily="34" charset="0"/>
            </a:endParaRPr>
          </a:p>
          <a:p>
            <a:endParaRPr lang="ru-RU" altLang="ru-RU" sz="2000" smtClean="0"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313" y="214313"/>
            <a:ext cx="6697662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Организация </a:t>
            </a:r>
            <a:r>
              <a:rPr lang="ru-RU" sz="3200" b="1" dirty="0" smtClean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ГИА - 11</a:t>
            </a:r>
            <a:endParaRPr lang="ru-RU" sz="3200" b="1" dirty="0">
              <a:solidFill>
                <a:srgbClr val="000099"/>
              </a:solidFill>
              <a:latin typeface="+mj-lt"/>
              <a:cs typeface="Simplified Arabic" pitchFamily="18" charset="-78"/>
            </a:endParaRPr>
          </a:p>
        </p:txBody>
      </p:sp>
      <p:pic>
        <p:nvPicPr>
          <p:cNvPr id="14340" name="Picture 5" descr="E:\ЕГЭ\для презентации\gia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17475"/>
            <a:ext cx="113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428625"/>
            <a:ext cx="8686800" cy="60690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000" dirty="0" smtClean="0">
                <a:cs typeface="Tahoma" pitchFamily="34" charset="0"/>
              </a:rPr>
              <a:t>   </a:t>
            </a:r>
          </a:p>
          <a:p>
            <a:pPr>
              <a:buFontTx/>
              <a:buNone/>
            </a:pPr>
            <a:endParaRPr lang="ru-RU" altLang="ru-RU" sz="2000" b="1" dirty="0" smtClean="0">
              <a:solidFill>
                <a:srgbClr val="FF0000"/>
              </a:solidFill>
              <a:cs typeface="Tahoma" pitchFamily="34" charset="0"/>
            </a:endParaRPr>
          </a:p>
          <a:p>
            <a:pPr>
              <a:buFontTx/>
              <a:buNone/>
            </a:pPr>
            <a:endParaRPr lang="ru-RU" altLang="ru-RU" sz="2000" b="1" dirty="0" smtClean="0">
              <a:solidFill>
                <a:srgbClr val="FF0000"/>
              </a:solidFill>
              <a:cs typeface="Tahoma" pitchFamily="34" charset="0"/>
            </a:endParaRPr>
          </a:p>
          <a:p>
            <a:pPr>
              <a:buFontTx/>
              <a:buNone/>
            </a:pPr>
            <a:r>
              <a:rPr lang="ru-RU" altLang="ru-RU" sz="2000" dirty="0" smtClean="0"/>
              <a:t>    В целях обеспечения безопасности, обеспечения порядка и предотвращения фактов нарушения порядка проведения ЕГЭ пункты проведения экзаменов (ППЭ) оборудуются:</a:t>
            </a:r>
          </a:p>
          <a:p>
            <a:pPr>
              <a:buFontTx/>
              <a:buNone/>
            </a:pPr>
            <a:endParaRPr lang="ru-RU" altLang="ru-RU" sz="2000" dirty="0" smtClean="0"/>
          </a:p>
          <a:p>
            <a:pPr>
              <a:buFontTx/>
              <a:buNone/>
            </a:pPr>
            <a:r>
              <a:rPr lang="ru-RU" altLang="ru-RU" sz="2000" dirty="0" smtClean="0"/>
              <a:t> </a:t>
            </a:r>
            <a:r>
              <a:rPr lang="ru-RU" altLang="ru-RU" sz="2000" b="1" dirty="0" smtClean="0"/>
              <a:t>1. стационарными и (или) переносными металлоискателями; </a:t>
            </a:r>
          </a:p>
          <a:p>
            <a:pPr>
              <a:buFontTx/>
              <a:buNone/>
            </a:pPr>
            <a:endParaRPr lang="ru-RU" altLang="ru-RU" sz="2000" b="1" dirty="0" smtClean="0"/>
          </a:p>
          <a:p>
            <a:pPr>
              <a:buFontTx/>
              <a:buNone/>
            </a:pPr>
            <a:r>
              <a:rPr lang="ru-RU" altLang="ru-RU" sz="2000" b="1" dirty="0" smtClean="0"/>
              <a:t> 2. аудитории ППЭ оборудуются средствами  видеонаблюдения;</a:t>
            </a:r>
          </a:p>
          <a:p>
            <a:pPr>
              <a:buFontTx/>
              <a:buNone/>
            </a:pPr>
            <a:endParaRPr lang="ru-RU" altLang="ru-RU" sz="2000" b="1" dirty="0" smtClean="0"/>
          </a:p>
          <a:p>
            <a:pPr>
              <a:buFontTx/>
              <a:buNone/>
            </a:pPr>
            <a:r>
              <a:rPr lang="ru-RU" altLang="ru-RU" sz="2000" b="1" dirty="0" smtClean="0"/>
              <a:t> 3. ППЭ оборудуются системами подавления сигналов связи.</a:t>
            </a:r>
            <a:endParaRPr lang="ru-RU" altLang="ru-RU" sz="2000" b="1" dirty="0" smtClean="0"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313" y="214313"/>
            <a:ext cx="6697662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Организация </a:t>
            </a:r>
            <a:r>
              <a:rPr lang="ru-RU" sz="3200" b="1" dirty="0" smtClean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ГИА -11</a:t>
            </a:r>
            <a:endParaRPr lang="ru-RU" sz="3200" b="1" dirty="0">
              <a:solidFill>
                <a:srgbClr val="000099"/>
              </a:solidFill>
              <a:latin typeface="+mj-lt"/>
              <a:cs typeface="Simplified Arabic" pitchFamily="18" charset="-78"/>
            </a:endParaRPr>
          </a:p>
        </p:txBody>
      </p:sp>
      <p:pic>
        <p:nvPicPr>
          <p:cNvPr id="15364" name="Picture 5" descr="E:\ЕГЭ\для презентации\gia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17475"/>
            <a:ext cx="113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428625" y="1268413"/>
            <a:ext cx="842486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cs typeface="Tahoma" pitchFamily="34" charset="0"/>
              </a:rPr>
              <a:t>   Во </a:t>
            </a:r>
            <a:r>
              <a:rPr lang="ru-RU" altLang="ru-RU" sz="2000" dirty="0">
                <a:cs typeface="Tahoma" pitchFamily="34" charset="0"/>
              </a:rPr>
              <a:t>время экзамена участнику </a:t>
            </a:r>
            <a:r>
              <a:rPr lang="ru-RU" altLang="ru-RU" sz="2000" b="1" dirty="0">
                <a:solidFill>
                  <a:srgbClr val="FF0000"/>
                </a:solidFill>
                <a:cs typeface="Tahoma" pitchFamily="34" charset="0"/>
              </a:rPr>
              <a:t>запрещается: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cs typeface="Tahoma" pitchFamily="34" charset="0"/>
              </a:rPr>
              <a:t>- разговаривать, вставать с места, пересаживаться;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cs typeface="Tahoma" pitchFamily="34" charset="0"/>
              </a:rPr>
              <a:t>- обмениваться с другими участниками любыми материалами    и предметами;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2000" dirty="0">
                <a:cs typeface="Tahoma" pitchFamily="34" charset="0"/>
              </a:rPr>
              <a:t>пользоваться мобильными телефонами или иными средствами связи, любыми электронно-вычислительным устройствами (</a:t>
            </a:r>
            <a:r>
              <a:rPr lang="ru-RU" altLang="ru-RU" sz="2000" u="sng" dirty="0">
                <a:solidFill>
                  <a:srgbClr val="FF0000"/>
                </a:solidFill>
                <a:cs typeface="Tahoma" pitchFamily="34" charset="0"/>
              </a:rPr>
              <a:t>наличие</a:t>
            </a:r>
            <a:r>
              <a:rPr lang="ru-RU" altLang="ru-RU" sz="2000" dirty="0">
                <a:solidFill>
                  <a:srgbClr val="FF0000"/>
                </a:solidFill>
                <a:cs typeface="Tahoma" pitchFamily="34" charset="0"/>
              </a:rPr>
              <a:t> и использование указанных материалов и средств запрещено как в аудитории, так и во всем ППЭ на протяжении всего экзамена</a:t>
            </a:r>
            <a:r>
              <a:rPr lang="ru-RU" altLang="ru-RU" sz="2000" dirty="0">
                <a:cs typeface="Tahoma" pitchFamily="34" charset="0"/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2000" dirty="0">
                <a:cs typeface="Tahoma" pitchFamily="34" charset="0"/>
              </a:rPr>
              <a:t>пользоваться справочными материалами;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2000" dirty="0">
                <a:cs typeface="Tahoma" pitchFamily="34" charset="0"/>
              </a:rPr>
              <a:t>ходить по ППЭ во время экзамена без сопровождения.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cs typeface="Tahoma" pitchFamily="34" charset="0"/>
              </a:rPr>
              <a:t>В сопровождении одного из организаторов участники </a:t>
            </a:r>
            <a:r>
              <a:rPr lang="ru-RU" altLang="ru-RU" sz="2000" b="1" dirty="0">
                <a:solidFill>
                  <a:srgbClr val="FF0000"/>
                </a:solidFill>
                <a:cs typeface="Tahoma" pitchFamily="34" charset="0"/>
              </a:rPr>
              <a:t>могут выходить </a:t>
            </a:r>
            <a:r>
              <a:rPr lang="ru-RU" altLang="ru-RU" sz="2000" dirty="0">
                <a:cs typeface="Tahoma" pitchFamily="34" charset="0"/>
              </a:rPr>
              <a:t>по уважительной причине (в туалет, в медицинскую комнату), </a:t>
            </a:r>
            <a:r>
              <a:rPr lang="ru-RU" altLang="ru-RU" sz="2000" b="1" dirty="0">
                <a:solidFill>
                  <a:srgbClr val="FF0000"/>
                </a:solidFill>
                <a:cs typeface="Tahoma" pitchFamily="34" charset="0"/>
              </a:rPr>
              <a:t>оставив бланки </a:t>
            </a:r>
            <a:r>
              <a:rPr lang="ru-RU" altLang="ru-RU" sz="2000" dirty="0">
                <a:cs typeface="Tahoma" pitchFamily="34" charset="0"/>
              </a:rPr>
              <a:t>на своем столе в аудитории.</a:t>
            </a:r>
            <a:endParaRPr lang="ru-RU" altLang="ru-RU" sz="2000" b="1" dirty="0"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313" y="214313"/>
            <a:ext cx="6697662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Организация </a:t>
            </a:r>
            <a:r>
              <a:rPr lang="ru-RU" sz="3200" b="1" dirty="0" smtClean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ГИА - 11</a:t>
            </a:r>
            <a:endParaRPr lang="ru-RU" sz="3200" b="1" dirty="0">
              <a:solidFill>
                <a:srgbClr val="000099"/>
              </a:solidFill>
              <a:latin typeface="+mj-lt"/>
              <a:cs typeface="Simplified Arabic" pitchFamily="18" charset="-78"/>
            </a:endParaRPr>
          </a:p>
        </p:txBody>
      </p:sp>
      <p:pic>
        <p:nvPicPr>
          <p:cNvPr id="16388" name="Picture 5" descr="E:\ЕГЭ\для презентации\gia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17475"/>
            <a:ext cx="113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5786438" y="3286125"/>
            <a:ext cx="2143125" cy="2214563"/>
          </a:xfrm>
          <a:prstGeom prst="roundRect">
            <a:avLst/>
          </a:prstGeom>
          <a:gradFill flip="none" rotWithShape="1">
            <a:gsLst>
              <a:gs pos="0">
                <a:srgbClr val="2DC1D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681663" y="971550"/>
            <a:ext cx="2143125" cy="2214563"/>
          </a:xfrm>
          <a:prstGeom prst="roundRect">
            <a:avLst/>
          </a:prstGeom>
          <a:gradFill flip="none" rotWithShape="1">
            <a:gsLst>
              <a:gs pos="0">
                <a:srgbClr val="2DC1DF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3588" y="1314450"/>
            <a:ext cx="4176712" cy="72707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3760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нарушение Порядка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3760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член ГЭК удаляет с экзамена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138" y="3573463"/>
            <a:ext cx="4157662" cy="6921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3760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Аннулирование результатов при нарушении организатором или иным лицом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3760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(в т.ч. неустановленным)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550" y="2420938"/>
            <a:ext cx="4157663" cy="7493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3760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Аннулирование результатов за нарушение Порядка, выявленное при перепроверке</a:t>
            </a:r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5770563" y="1314450"/>
            <a:ext cx="19446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ahoma" pitchFamily="34" charset="0"/>
              </a:rPr>
              <a:t>Без права пересдачи в текущем году</a:t>
            </a:r>
          </a:p>
        </p:txBody>
      </p:sp>
      <p:sp>
        <p:nvSpPr>
          <p:cNvPr id="17416" name="TextBox 16"/>
          <p:cNvSpPr txBox="1">
            <a:spLocks noChangeArrowheads="1"/>
          </p:cNvSpPr>
          <p:nvPr/>
        </p:nvSpPr>
        <p:spPr bwMode="auto">
          <a:xfrm>
            <a:off x="5786438" y="3468688"/>
            <a:ext cx="2071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37609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cs typeface="Tahoma" pitchFamily="34" charset="0"/>
              </a:rPr>
              <a:t>С правом пересдачи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8963" y="5708650"/>
            <a:ext cx="7126287" cy="79216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3760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 решения об утверждении, изменении или аннулировании результатов ГИА принимает </a:t>
            </a:r>
            <a:r>
              <a:rPr lang="ru-RU" altLang="ru-RU" sz="1500" b="1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председатель ГЭК единолично.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1050" y="4551363"/>
            <a:ext cx="4159250" cy="960437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37609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случае остановки экзамена членом ГЭК (по согласованию с председателем ГЭК) в отдельных аудиториях или во всем ППЭ</a:t>
            </a:r>
          </a:p>
        </p:txBody>
      </p:sp>
      <p:pic>
        <p:nvPicPr>
          <p:cNvPr id="17419" name="Picture 5" descr="E:\ЕГЭ\для презентации\gia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17475"/>
            <a:ext cx="113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85875" y="214313"/>
            <a:ext cx="742950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Аннулирование, удаление, пересдача</a:t>
            </a:r>
          </a:p>
        </p:txBody>
      </p:sp>
      <p:sp>
        <p:nvSpPr>
          <p:cNvPr id="17421" name="Стрелка вправо 1"/>
          <p:cNvSpPr>
            <a:spLocks noChangeArrowheads="1"/>
          </p:cNvSpPr>
          <p:nvPr/>
        </p:nvSpPr>
        <p:spPr bwMode="auto">
          <a:xfrm>
            <a:off x="5000625" y="1862138"/>
            <a:ext cx="588963" cy="431800"/>
          </a:xfrm>
          <a:prstGeom prst="rightArrow">
            <a:avLst>
              <a:gd name="adj1" fmla="val 50000"/>
              <a:gd name="adj2" fmla="val 500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7422" name="Стрелка вправо 15"/>
          <p:cNvSpPr>
            <a:spLocks noChangeArrowheads="1"/>
          </p:cNvSpPr>
          <p:nvPr/>
        </p:nvSpPr>
        <p:spPr bwMode="auto">
          <a:xfrm>
            <a:off x="5000625" y="4254500"/>
            <a:ext cx="588963" cy="431800"/>
          </a:xfrm>
          <a:prstGeom prst="rightArrow">
            <a:avLst>
              <a:gd name="adj1" fmla="val 50000"/>
              <a:gd name="adj2" fmla="val 500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58763" y="836613"/>
            <a:ext cx="8640762" cy="582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000099"/>
              </a:solidFill>
              <a:latin typeface="Times New Roman" pitchFamily="18" charset="0"/>
              <a:cs typeface="Simplified Arabic" pitchFamily="18" charset="-78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  <a:cs typeface="Simplified Arabic" pitchFamily="18" charset="-78"/>
              </a:rPr>
              <a:t>Повторно </a:t>
            </a: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cs typeface="Simplified Arabic" pitchFamily="18" charset="-78"/>
              </a:rPr>
              <a:t>допускаются к сдаче экзаменов в текущем году следующие обучающиеся: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не завершившие выполнение экзаменационной работы по уважительным причинам (болезнь или иные обстоятельства, подтвержденные документально);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не явившиеся на экзамены по уважительным причинам (болезнь или иные обстоятельства, подтвержденные документально);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апелляция которых о нарушении установленного порядка проведения ЕГЭ конфликтной комиссией была удовлетворена;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получившие на ГИА неудовлетворительный результат по одному из обязательных учебных предметов.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Char char="•"/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75" y="214313"/>
            <a:ext cx="742950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Пересдача ГИА -11</a:t>
            </a:r>
            <a:endParaRPr lang="ru-RU" sz="3200" b="1" dirty="0">
              <a:solidFill>
                <a:srgbClr val="000099"/>
              </a:solidFill>
              <a:latin typeface="+mj-lt"/>
              <a:cs typeface="Simplified Arabic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3506"/>
            <a:ext cx="1285875" cy="89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08000" y="1052513"/>
            <a:ext cx="83518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Экзаменационные задания </a:t>
            </a:r>
            <a:r>
              <a:rPr lang="ru-RU" altLang="ru-RU" sz="1800" dirty="0" smtClean="0">
                <a:latin typeface="Times New Roman" pitchFamily="18" charset="0"/>
              </a:rPr>
              <a:t>ГИА </a:t>
            </a:r>
            <a:r>
              <a:rPr lang="ru-RU" altLang="ru-RU" sz="1800" dirty="0">
                <a:latin typeface="Times New Roman" pitchFamily="18" charset="0"/>
              </a:rPr>
              <a:t>— контрольные измерительные материалы (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КИМ</a:t>
            </a:r>
            <a:r>
              <a:rPr lang="ru-RU" altLang="ru-RU" sz="1800" dirty="0">
                <a:latin typeface="Times New Roman" pitchFamily="18" charset="0"/>
              </a:rPr>
              <a:t>) представляют собой комплексы заданий стандартизированной формы, выполнение которых позволяет установить уровень освоения федерального государственного образовательного стандарта.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КИМ</a:t>
            </a:r>
            <a:r>
              <a:rPr lang="ru-RU" altLang="ru-RU" sz="1800" dirty="0">
                <a:latin typeface="Times New Roman" pitchFamily="18" charset="0"/>
              </a:rPr>
              <a:t> разрабатываются Федеральным институтом педагогических измерений (ФИПИ).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С документами, регламентирующими структуру и  содержание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КИМ</a:t>
            </a:r>
            <a:r>
              <a:rPr lang="ru-RU" altLang="ru-RU" sz="1800" dirty="0">
                <a:latin typeface="Times New Roman" pitchFamily="18" charset="0"/>
              </a:rPr>
              <a:t> (кодификаторами, спецификациями), а также с демонстрационными вариантами </a:t>
            </a:r>
            <a:r>
              <a:rPr lang="ru-RU" altLang="ru-RU" sz="1800" dirty="0" smtClean="0">
                <a:latin typeface="Times New Roman" pitchFamily="18" charset="0"/>
              </a:rPr>
              <a:t>ГИА </a:t>
            </a:r>
            <a:r>
              <a:rPr lang="ru-RU" altLang="ru-RU" sz="1800" dirty="0">
                <a:latin typeface="Times New Roman" pitchFamily="18" charset="0"/>
              </a:rPr>
              <a:t>по каждому предмету, можно ознакомиться в разделе «Демонстрационные варианты </a:t>
            </a:r>
            <a:r>
              <a:rPr lang="ru-RU" altLang="ru-RU" sz="1800" dirty="0" smtClean="0">
                <a:latin typeface="Times New Roman" pitchFamily="18" charset="0"/>
              </a:rPr>
              <a:t>ЕГЭ</a:t>
            </a:r>
            <a:r>
              <a:rPr lang="en-US" altLang="ru-RU" sz="1800" dirty="0" smtClean="0">
                <a:latin typeface="Times New Roman" pitchFamily="18" charset="0"/>
              </a:rPr>
              <a:t>/</a:t>
            </a:r>
            <a:r>
              <a:rPr lang="ru-RU" altLang="ru-RU" sz="1800" dirty="0" smtClean="0">
                <a:latin typeface="Times New Roman" pitchFamily="18" charset="0"/>
              </a:rPr>
              <a:t>ГВЭ».</a:t>
            </a:r>
            <a:endParaRPr lang="ru-RU" altLang="ru-RU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</a:rPr>
              <a:t>КИМ</a:t>
            </a:r>
            <a:r>
              <a:rPr lang="ru-RU" altLang="ru-RU" sz="1800" dirty="0">
                <a:latin typeface="Times New Roman" pitchFamily="18" charset="0"/>
              </a:rPr>
              <a:t> включают в себя задания с кратким и развернутым ответами.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При проведении ЕГЭ по иностранным языкам в состав экзамена включен раздел «Говорение», устные ответы на задания которого записываются на аудионосители. </a:t>
            </a:r>
            <a:r>
              <a:rPr lang="ru-RU" altLang="ru-RU" sz="1800" b="1" dirty="0">
                <a:latin typeface="Times New Roman" pitchFamily="18" charset="0"/>
              </a:rPr>
              <a:t>Выбор участника ЕГЭ данного раздела является </a:t>
            </a:r>
            <a:r>
              <a:rPr lang="ru-RU" altLang="ru-RU" sz="1800" b="1" u="sng" dirty="0">
                <a:latin typeface="Times New Roman" pitchFamily="18" charset="0"/>
              </a:rPr>
              <a:t>добровольным</a:t>
            </a:r>
            <a:r>
              <a:rPr lang="ru-RU" altLang="ru-RU" sz="18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88" y="227091"/>
            <a:ext cx="6697662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Задания  </a:t>
            </a:r>
            <a:r>
              <a:rPr lang="ru-RU" sz="3200" b="1" dirty="0" smtClean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ГИА - 11</a:t>
            </a:r>
            <a:endParaRPr lang="ru-RU" sz="3200" b="1" dirty="0">
              <a:solidFill>
                <a:srgbClr val="000099"/>
              </a:solidFill>
              <a:latin typeface="+mj-lt"/>
              <a:cs typeface="Simplified Arabic" pitchFamily="18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506"/>
            <a:ext cx="1296144" cy="8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88" y="227091"/>
            <a:ext cx="6697662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Б</a:t>
            </a:r>
            <a:r>
              <a:rPr lang="ru-RU" sz="3200" b="1" dirty="0" smtClean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ланки  ГИА - 11</a:t>
            </a:r>
            <a:endParaRPr lang="ru-RU" sz="3200" b="1" dirty="0">
              <a:solidFill>
                <a:srgbClr val="000099"/>
              </a:solidFill>
              <a:latin typeface="+mj-lt"/>
              <a:cs typeface="Simplified Arabic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340768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Бланк регистрации</a:t>
            </a:r>
          </a:p>
          <a:p>
            <a:endParaRPr lang="ru-RU" b="1" dirty="0" smtClean="0"/>
          </a:p>
          <a:p>
            <a:r>
              <a:rPr lang="ru-RU" b="1" dirty="0" smtClean="0"/>
              <a:t>Бланк ответов №1</a:t>
            </a:r>
          </a:p>
          <a:p>
            <a:endParaRPr lang="ru-RU" b="1" dirty="0" smtClean="0"/>
          </a:p>
          <a:p>
            <a:r>
              <a:rPr lang="ru-RU" b="1" dirty="0" smtClean="0"/>
              <a:t>Бланк ответов №2 лист1</a:t>
            </a:r>
          </a:p>
          <a:p>
            <a:endParaRPr lang="ru-RU" b="1" dirty="0" smtClean="0"/>
          </a:p>
          <a:p>
            <a:r>
              <a:rPr lang="ru-RU" b="1" dirty="0" smtClean="0"/>
              <a:t>Бланк ответов №2 лист2</a:t>
            </a:r>
          </a:p>
          <a:p>
            <a:endParaRPr lang="ru-RU" b="1" dirty="0" smtClean="0"/>
          </a:p>
          <a:p>
            <a:r>
              <a:rPr lang="ru-RU" b="1" dirty="0" smtClean="0"/>
              <a:t>Дополнительный бланк ответов №2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586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7976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" y="918012"/>
            <a:ext cx="3942779" cy="55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4" y="4005064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Роспись участника о том,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что он ознакомлен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 порядком проведения ЕГЭ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987749" y="4365104"/>
            <a:ext cx="2880395" cy="1131929"/>
            <a:chOff x="2987749" y="4365104"/>
            <a:chExt cx="2880395" cy="1131929"/>
          </a:xfrm>
        </p:grpSpPr>
        <p:cxnSp>
          <p:nvCxnSpPr>
            <p:cNvPr id="3" name="Прямая со стрелкой 2"/>
            <p:cNvCxnSpPr/>
            <p:nvPr/>
          </p:nvCxnSpPr>
          <p:spPr bwMode="auto">
            <a:xfrm flipH="1">
              <a:off x="4142220" y="4365104"/>
              <a:ext cx="1725924" cy="7920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Полилиния 8"/>
            <p:cNvSpPr/>
            <p:nvPr/>
          </p:nvSpPr>
          <p:spPr bwMode="auto">
            <a:xfrm>
              <a:off x="2987749" y="4873824"/>
              <a:ext cx="1254642" cy="623209"/>
            </a:xfrm>
            <a:custGeom>
              <a:avLst/>
              <a:gdLst>
                <a:gd name="connsiteX0" fmla="*/ 1222744 w 1254642"/>
                <a:gd name="connsiteY0" fmla="*/ 144743 h 623209"/>
                <a:gd name="connsiteX1" fmla="*/ 1212111 w 1254642"/>
                <a:gd name="connsiteY1" fmla="*/ 59683 h 623209"/>
                <a:gd name="connsiteX2" fmla="*/ 1169581 w 1254642"/>
                <a:gd name="connsiteY2" fmla="*/ 38418 h 623209"/>
                <a:gd name="connsiteX3" fmla="*/ 978195 w 1254642"/>
                <a:gd name="connsiteY3" fmla="*/ 27785 h 623209"/>
                <a:gd name="connsiteX4" fmla="*/ 159488 w 1254642"/>
                <a:gd name="connsiteY4" fmla="*/ 27785 h 623209"/>
                <a:gd name="connsiteX5" fmla="*/ 127591 w 1254642"/>
                <a:gd name="connsiteY5" fmla="*/ 38418 h 623209"/>
                <a:gd name="connsiteX6" fmla="*/ 106325 w 1254642"/>
                <a:gd name="connsiteY6" fmla="*/ 59683 h 623209"/>
                <a:gd name="connsiteX7" fmla="*/ 42530 w 1254642"/>
                <a:gd name="connsiteY7" fmla="*/ 80948 h 623209"/>
                <a:gd name="connsiteX8" fmla="*/ 21265 w 1254642"/>
                <a:gd name="connsiteY8" fmla="*/ 112846 h 623209"/>
                <a:gd name="connsiteX9" fmla="*/ 0 w 1254642"/>
                <a:gd name="connsiteY9" fmla="*/ 176641 h 623209"/>
                <a:gd name="connsiteX10" fmla="*/ 10632 w 1254642"/>
                <a:gd name="connsiteY10" fmla="*/ 389292 h 623209"/>
                <a:gd name="connsiteX11" fmla="*/ 21265 w 1254642"/>
                <a:gd name="connsiteY11" fmla="*/ 421190 h 623209"/>
                <a:gd name="connsiteX12" fmla="*/ 116958 w 1254642"/>
                <a:gd name="connsiteY12" fmla="*/ 506250 h 623209"/>
                <a:gd name="connsiteX13" fmla="*/ 159488 w 1254642"/>
                <a:gd name="connsiteY13" fmla="*/ 516883 h 623209"/>
                <a:gd name="connsiteX14" fmla="*/ 233916 w 1254642"/>
                <a:gd name="connsiteY14" fmla="*/ 548781 h 623209"/>
                <a:gd name="connsiteX15" fmla="*/ 287079 w 1254642"/>
                <a:gd name="connsiteY15" fmla="*/ 559413 h 623209"/>
                <a:gd name="connsiteX16" fmla="*/ 318977 w 1254642"/>
                <a:gd name="connsiteY16" fmla="*/ 570046 h 623209"/>
                <a:gd name="connsiteX17" fmla="*/ 414670 w 1254642"/>
                <a:gd name="connsiteY17" fmla="*/ 580678 h 623209"/>
                <a:gd name="connsiteX18" fmla="*/ 446567 w 1254642"/>
                <a:gd name="connsiteY18" fmla="*/ 591311 h 623209"/>
                <a:gd name="connsiteX19" fmla="*/ 531628 w 1254642"/>
                <a:gd name="connsiteY19" fmla="*/ 601943 h 623209"/>
                <a:gd name="connsiteX20" fmla="*/ 574158 w 1254642"/>
                <a:gd name="connsiteY20" fmla="*/ 623209 h 623209"/>
                <a:gd name="connsiteX21" fmla="*/ 1031358 w 1254642"/>
                <a:gd name="connsiteY21" fmla="*/ 612576 h 623209"/>
                <a:gd name="connsiteX22" fmla="*/ 1063256 w 1254642"/>
                <a:gd name="connsiteY22" fmla="*/ 591311 h 623209"/>
                <a:gd name="connsiteX23" fmla="*/ 1105786 w 1254642"/>
                <a:gd name="connsiteY23" fmla="*/ 580678 h 623209"/>
                <a:gd name="connsiteX24" fmla="*/ 1201479 w 1254642"/>
                <a:gd name="connsiteY24" fmla="*/ 506250 h 623209"/>
                <a:gd name="connsiteX25" fmla="*/ 1222744 w 1254642"/>
                <a:gd name="connsiteY25" fmla="*/ 463720 h 623209"/>
                <a:gd name="connsiteX26" fmla="*/ 1244009 w 1254642"/>
                <a:gd name="connsiteY26" fmla="*/ 399925 h 623209"/>
                <a:gd name="connsiteX27" fmla="*/ 1254642 w 1254642"/>
                <a:gd name="connsiteY27" fmla="*/ 368027 h 623209"/>
                <a:gd name="connsiteX28" fmla="*/ 1222744 w 1254642"/>
                <a:gd name="connsiteY28" fmla="*/ 144743 h 62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54642" h="623209">
                  <a:moveTo>
                    <a:pt x="1222744" y="144743"/>
                  </a:moveTo>
                  <a:cubicBezTo>
                    <a:pt x="1215656" y="93352"/>
                    <a:pt x="1224890" y="85240"/>
                    <a:pt x="1212111" y="59683"/>
                  </a:cubicBezTo>
                  <a:cubicBezTo>
                    <a:pt x="1205023" y="45506"/>
                    <a:pt x="1185286" y="40560"/>
                    <a:pt x="1169581" y="38418"/>
                  </a:cubicBezTo>
                  <a:cubicBezTo>
                    <a:pt x="1106273" y="29785"/>
                    <a:pt x="1041990" y="31329"/>
                    <a:pt x="978195" y="27785"/>
                  </a:cubicBezTo>
                  <a:cubicBezTo>
                    <a:pt x="670606" y="-23477"/>
                    <a:pt x="884068" y="8202"/>
                    <a:pt x="159488" y="27785"/>
                  </a:cubicBezTo>
                  <a:cubicBezTo>
                    <a:pt x="148285" y="28088"/>
                    <a:pt x="138223" y="34874"/>
                    <a:pt x="127591" y="38418"/>
                  </a:cubicBezTo>
                  <a:cubicBezTo>
                    <a:pt x="120502" y="45506"/>
                    <a:pt x="115291" y="55200"/>
                    <a:pt x="106325" y="59683"/>
                  </a:cubicBezTo>
                  <a:cubicBezTo>
                    <a:pt x="86276" y="69707"/>
                    <a:pt x="42530" y="80948"/>
                    <a:pt x="42530" y="80948"/>
                  </a:cubicBezTo>
                  <a:cubicBezTo>
                    <a:pt x="35442" y="91581"/>
                    <a:pt x="26455" y="101169"/>
                    <a:pt x="21265" y="112846"/>
                  </a:cubicBezTo>
                  <a:cubicBezTo>
                    <a:pt x="12161" y="133329"/>
                    <a:pt x="0" y="176641"/>
                    <a:pt x="0" y="176641"/>
                  </a:cubicBezTo>
                  <a:cubicBezTo>
                    <a:pt x="3544" y="247525"/>
                    <a:pt x="4484" y="318587"/>
                    <a:pt x="10632" y="389292"/>
                  </a:cubicBezTo>
                  <a:cubicBezTo>
                    <a:pt x="11603" y="400458"/>
                    <a:pt x="14384" y="412343"/>
                    <a:pt x="21265" y="421190"/>
                  </a:cubicBezTo>
                  <a:cubicBezTo>
                    <a:pt x="32611" y="435778"/>
                    <a:pt x="86164" y="493052"/>
                    <a:pt x="116958" y="506250"/>
                  </a:cubicBezTo>
                  <a:cubicBezTo>
                    <a:pt x="130389" y="512006"/>
                    <a:pt x="145805" y="511752"/>
                    <a:pt x="159488" y="516883"/>
                  </a:cubicBezTo>
                  <a:cubicBezTo>
                    <a:pt x="220338" y="539702"/>
                    <a:pt x="181116" y="535581"/>
                    <a:pt x="233916" y="548781"/>
                  </a:cubicBezTo>
                  <a:cubicBezTo>
                    <a:pt x="251448" y="553164"/>
                    <a:pt x="269547" y="555030"/>
                    <a:pt x="287079" y="559413"/>
                  </a:cubicBezTo>
                  <a:cubicBezTo>
                    <a:pt x="297952" y="562131"/>
                    <a:pt x="307922" y="568203"/>
                    <a:pt x="318977" y="570046"/>
                  </a:cubicBezTo>
                  <a:cubicBezTo>
                    <a:pt x="350634" y="575322"/>
                    <a:pt x="382772" y="577134"/>
                    <a:pt x="414670" y="580678"/>
                  </a:cubicBezTo>
                  <a:cubicBezTo>
                    <a:pt x="425302" y="584222"/>
                    <a:pt x="435540" y="589306"/>
                    <a:pt x="446567" y="591311"/>
                  </a:cubicBezTo>
                  <a:cubicBezTo>
                    <a:pt x="474680" y="596423"/>
                    <a:pt x="503907" y="595013"/>
                    <a:pt x="531628" y="601943"/>
                  </a:cubicBezTo>
                  <a:cubicBezTo>
                    <a:pt x="547005" y="605787"/>
                    <a:pt x="559981" y="616120"/>
                    <a:pt x="574158" y="623209"/>
                  </a:cubicBezTo>
                  <a:cubicBezTo>
                    <a:pt x="726558" y="619665"/>
                    <a:pt x="879240" y="622497"/>
                    <a:pt x="1031358" y="612576"/>
                  </a:cubicBezTo>
                  <a:cubicBezTo>
                    <a:pt x="1044110" y="611744"/>
                    <a:pt x="1051510" y="596345"/>
                    <a:pt x="1063256" y="591311"/>
                  </a:cubicBezTo>
                  <a:cubicBezTo>
                    <a:pt x="1076687" y="585555"/>
                    <a:pt x="1092103" y="585809"/>
                    <a:pt x="1105786" y="580678"/>
                  </a:cubicBezTo>
                  <a:cubicBezTo>
                    <a:pt x="1140683" y="567592"/>
                    <a:pt x="1184620" y="539968"/>
                    <a:pt x="1201479" y="506250"/>
                  </a:cubicBezTo>
                  <a:cubicBezTo>
                    <a:pt x="1208567" y="492073"/>
                    <a:pt x="1216857" y="478436"/>
                    <a:pt x="1222744" y="463720"/>
                  </a:cubicBezTo>
                  <a:cubicBezTo>
                    <a:pt x="1231069" y="442908"/>
                    <a:pt x="1236921" y="421190"/>
                    <a:pt x="1244009" y="399925"/>
                  </a:cubicBezTo>
                  <a:lnTo>
                    <a:pt x="1254642" y="368027"/>
                  </a:lnTo>
                  <a:cubicBezTo>
                    <a:pt x="1243574" y="113463"/>
                    <a:pt x="1229832" y="196134"/>
                    <a:pt x="1222744" y="144743"/>
                  </a:cubicBez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208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7976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425" y="764704"/>
            <a:ext cx="4118917" cy="578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244" y="5502716"/>
            <a:ext cx="29083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8054" y="4149080"/>
            <a:ext cx="2301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Фиксируется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количество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исправленных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ответов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1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E:\ЕГЭ\для презентации\gia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17475"/>
            <a:ext cx="113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6375" y="217488"/>
            <a:ext cx="6697663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Нормативные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7295" y="1844824"/>
            <a:ext cx="81673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75000"/>
                </a:schemeClr>
              </a:buClr>
              <a:defRPr/>
            </a:pPr>
            <a:r>
              <a:rPr lang="ru-RU" dirty="0"/>
              <a:t>Приказ Минобрнауки РФ </a:t>
            </a:r>
            <a:endParaRPr lang="ru-RU" dirty="0" smtClean="0"/>
          </a:p>
          <a:p>
            <a:pPr algn="ctr">
              <a:buClr>
                <a:schemeClr val="tx2">
                  <a:lumMod val="75000"/>
                </a:schemeClr>
              </a:buClr>
              <a:defRPr/>
            </a:pPr>
            <a:r>
              <a:rPr lang="ru-RU" dirty="0" smtClean="0"/>
              <a:t>«</a:t>
            </a:r>
            <a:r>
              <a:rPr lang="ru-RU" dirty="0"/>
              <a:t>Об утверждении порядка проведения ГИА по образовательным программам среднего общего образования» </a:t>
            </a:r>
            <a:endParaRPr lang="ru-RU" dirty="0" smtClean="0"/>
          </a:p>
          <a:p>
            <a:pPr algn="ctr">
              <a:buClr>
                <a:schemeClr val="tx2">
                  <a:lumMod val="75000"/>
                </a:schemeClr>
              </a:buClr>
              <a:defRPr/>
            </a:pPr>
            <a:r>
              <a:rPr lang="ru-RU" dirty="0" smtClean="0"/>
              <a:t>от 7.11.2018</a:t>
            </a:r>
            <a:r>
              <a:rPr lang="ru-RU" b="1" dirty="0" smtClean="0"/>
              <a:t> </a:t>
            </a:r>
            <a:r>
              <a:rPr lang="ru-RU" b="1" dirty="0"/>
              <a:t>№ </a:t>
            </a:r>
            <a:r>
              <a:rPr lang="ru-RU" b="1" dirty="0" smtClean="0"/>
              <a:t>190</a:t>
            </a:r>
            <a:r>
              <a:rPr lang="en-US" b="1" dirty="0" smtClean="0"/>
              <a:t>/</a:t>
            </a:r>
            <a:r>
              <a:rPr lang="ru-RU" b="1" dirty="0" smtClean="0"/>
              <a:t>1512</a:t>
            </a:r>
            <a:endParaRPr lang="ru-RU" b="1" dirty="0"/>
          </a:p>
          <a:p>
            <a:pPr>
              <a:buClr>
                <a:schemeClr val="tx2">
                  <a:lumMod val="75000"/>
                </a:schemeClr>
              </a:buClr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6797675" cy="8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57" y="976809"/>
            <a:ext cx="3919537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501" y="979781"/>
            <a:ext cx="3960440" cy="562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54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1285"/>
            <a:ext cx="4286352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7976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467782"/>
            <a:ext cx="79533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33916" y="867315"/>
            <a:ext cx="4482100" cy="1625581"/>
            <a:chOff x="233916" y="867315"/>
            <a:chExt cx="4482100" cy="1625581"/>
          </a:xfrm>
        </p:grpSpPr>
        <p:cxnSp>
          <p:nvCxnSpPr>
            <p:cNvPr id="3" name="Прямая со стрелкой 2"/>
            <p:cNvCxnSpPr/>
            <p:nvPr/>
          </p:nvCxnSpPr>
          <p:spPr bwMode="auto">
            <a:xfrm>
              <a:off x="4139952" y="1844824"/>
              <a:ext cx="576064" cy="64807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" name="Полилиния 3"/>
            <p:cNvSpPr/>
            <p:nvPr/>
          </p:nvSpPr>
          <p:spPr bwMode="auto">
            <a:xfrm>
              <a:off x="233916" y="867315"/>
              <a:ext cx="4210493" cy="1131606"/>
            </a:xfrm>
            <a:custGeom>
              <a:avLst/>
              <a:gdLst>
                <a:gd name="connsiteX0" fmla="*/ 4082903 w 4210493"/>
                <a:gd name="connsiteY0" fmla="*/ 142778 h 1131606"/>
                <a:gd name="connsiteX1" fmla="*/ 3987210 w 4210493"/>
                <a:gd name="connsiteY1" fmla="*/ 121513 h 1131606"/>
                <a:gd name="connsiteX2" fmla="*/ 3955312 w 4210493"/>
                <a:gd name="connsiteY2" fmla="*/ 110880 h 1131606"/>
                <a:gd name="connsiteX3" fmla="*/ 3870251 w 4210493"/>
                <a:gd name="connsiteY3" fmla="*/ 100248 h 1131606"/>
                <a:gd name="connsiteX4" fmla="*/ 3838354 w 4210493"/>
                <a:gd name="connsiteY4" fmla="*/ 89615 h 1131606"/>
                <a:gd name="connsiteX5" fmla="*/ 3232298 w 4210493"/>
                <a:gd name="connsiteY5" fmla="*/ 68350 h 1131606"/>
                <a:gd name="connsiteX6" fmla="*/ 3125972 w 4210493"/>
                <a:gd name="connsiteY6" fmla="*/ 47085 h 1131606"/>
                <a:gd name="connsiteX7" fmla="*/ 3083442 w 4210493"/>
                <a:gd name="connsiteY7" fmla="*/ 36452 h 1131606"/>
                <a:gd name="connsiteX8" fmla="*/ 2137144 w 4210493"/>
                <a:gd name="connsiteY8" fmla="*/ 25820 h 1131606"/>
                <a:gd name="connsiteX9" fmla="*/ 435935 w 4210493"/>
                <a:gd name="connsiteY9" fmla="*/ 25820 h 1131606"/>
                <a:gd name="connsiteX10" fmla="*/ 350875 w 4210493"/>
                <a:gd name="connsiteY10" fmla="*/ 47085 h 1131606"/>
                <a:gd name="connsiteX11" fmla="*/ 287079 w 4210493"/>
                <a:gd name="connsiteY11" fmla="*/ 57718 h 1131606"/>
                <a:gd name="connsiteX12" fmla="*/ 170121 w 4210493"/>
                <a:gd name="connsiteY12" fmla="*/ 153411 h 1131606"/>
                <a:gd name="connsiteX13" fmla="*/ 138224 w 4210493"/>
                <a:gd name="connsiteY13" fmla="*/ 185308 h 1131606"/>
                <a:gd name="connsiteX14" fmla="*/ 116958 w 4210493"/>
                <a:gd name="connsiteY14" fmla="*/ 206573 h 1131606"/>
                <a:gd name="connsiteX15" fmla="*/ 106326 w 4210493"/>
                <a:gd name="connsiteY15" fmla="*/ 238471 h 1131606"/>
                <a:gd name="connsiteX16" fmla="*/ 63796 w 4210493"/>
                <a:gd name="connsiteY16" fmla="*/ 302266 h 1131606"/>
                <a:gd name="connsiteX17" fmla="*/ 53163 w 4210493"/>
                <a:gd name="connsiteY17" fmla="*/ 334164 h 1131606"/>
                <a:gd name="connsiteX18" fmla="*/ 31898 w 4210493"/>
                <a:gd name="connsiteY18" fmla="*/ 366062 h 1131606"/>
                <a:gd name="connsiteX19" fmla="*/ 10633 w 4210493"/>
                <a:gd name="connsiteY19" fmla="*/ 429857 h 1131606"/>
                <a:gd name="connsiteX20" fmla="*/ 0 w 4210493"/>
                <a:gd name="connsiteY20" fmla="*/ 461755 h 1131606"/>
                <a:gd name="connsiteX21" fmla="*/ 10633 w 4210493"/>
                <a:gd name="connsiteY21" fmla="*/ 610611 h 1131606"/>
                <a:gd name="connsiteX22" fmla="*/ 42531 w 4210493"/>
                <a:gd name="connsiteY22" fmla="*/ 653141 h 1131606"/>
                <a:gd name="connsiteX23" fmla="*/ 116958 w 4210493"/>
                <a:gd name="connsiteY23" fmla="*/ 738201 h 1131606"/>
                <a:gd name="connsiteX24" fmla="*/ 138224 w 4210493"/>
                <a:gd name="connsiteY24" fmla="*/ 770099 h 1131606"/>
                <a:gd name="connsiteX25" fmla="*/ 212651 w 4210493"/>
                <a:gd name="connsiteY25" fmla="*/ 823262 h 1131606"/>
                <a:gd name="connsiteX26" fmla="*/ 233917 w 4210493"/>
                <a:gd name="connsiteY26" fmla="*/ 844527 h 1131606"/>
                <a:gd name="connsiteX27" fmla="*/ 255182 w 4210493"/>
                <a:gd name="connsiteY27" fmla="*/ 876425 h 1131606"/>
                <a:gd name="connsiteX28" fmla="*/ 287079 w 4210493"/>
                <a:gd name="connsiteY28" fmla="*/ 887057 h 1131606"/>
                <a:gd name="connsiteX29" fmla="*/ 361507 w 4210493"/>
                <a:gd name="connsiteY29" fmla="*/ 950852 h 1131606"/>
                <a:gd name="connsiteX30" fmla="*/ 489098 w 4210493"/>
                <a:gd name="connsiteY30" fmla="*/ 1004015 h 1131606"/>
                <a:gd name="connsiteX31" fmla="*/ 552893 w 4210493"/>
                <a:gd name="connsiteY31" fmla="*/ 1014648 h 1131606"/>
                <a:gd name="connsiteX32" fmla="*/ 584791 w 4210493"/>
                <a:gd name="connsiteY32" fmla="*/ 1025280 h 1131606"/>
                <a:gd name="connsiteX33" fmla="*/ 701749 w 4210493"/>
                <a:gd name="connsiteY33" fmla="*/ 1046545 h 1131606"/>
                <a:gd name="connsiteX34" fmla="*/ 776177 w 4210493"/>
                <a:gd name="connsiteY34" fmla="*/ 1067811 h 1131606"/>
                <a:gd name="connsiteX35" fmla="*/ 1073889 w 4210493"/>
                <a:gd name="connsiteY35" fmla="*/ 1089076 h 1131606"/>
                <a:gd name="connsiteX36" fmla="*/ 1158949 w 4210493"/>
                <a:gd name="connsiteY36" fmla="*/ 1110341 h 1131606"/>
                <a:gd name="connsiteX37" fmla="*/ 1254642 w 4210493"/>
                <a:gd name="connsiteY37" fmla="*/ 1131606 h 1131606"/>
                <a:gd name="connsiteX38" fmla="*/ 1573619 w 4210493"/>
                <a:gd name="connsiteY38" fmla="*/ 1120973 h 1131606"/>
                <a:gd name="connsiteX39" fmla="*/ 1626782 w 4210493"/>
                <a:gd name="connsiteY39" fmla="*/ 1110341 h 1131606"/>
                <a:gd name="connsiteX40" fmla="*/ 1775637 w 4210493"/>
                <a:gd name="connsiteY40" fmla="*/ 1089076 h 1131606"/>
                <a:gd name="connsiteX41" fmla="*/ 1924493 w 4210493"/>
                <a:gd name="connsiteY41" fmla="*/ 1057178 h 1131606"/>
                <a:gd name="connsiteX42" fmla="*/ 1967024 w 4210493"/>
                <a:gd name="connsiteY42" fmla="*/ 1035913 h 1131606"/>
                <a:gd name="connsiteX43" fmla="*/ 2041451 w 4210493"/>
                <a:gd name="connsiteY43" fmla="*/ 1025280 h 1131606"/>
                <a:gd name="connsiteX44" fmla="*/ 2083982 w 4210493"/>
                <a:gd name="connsiteY44" fmla="*/ 1014648 h 1131606"/>
                <a:gd name="connsiteX45" fmla="*/ 3785191 w 4210493"/>
                <a:gd name="connsiteY45" fmla="*/ 982750 h 1131606"/>
                <a:gd name="connsiteX46" fmla="*/ 3817089 w 4210493"/>
                <a:gd name="connsiteY46" fmla="*/ 972118 h 1131606"/>
                <a:gd name="connsiteX47" fmla="*/ 3859619 w 4210493"/>
                <a:gd name="connsiteY47" fmla="*/ 961485 h 1131606"/>
                <a:gd name="connsiteX48" fmla="*/ 3891517 w 4210493"/>
                <a:gd name="connsiteY48" fmla="*/ 940220 h 1131606"/>
                <a:gd name="connsiteX49" fmla="*/ 3965944 w 4210493"/>
                <a:gd name="connsiteY49" fmla="*/ 897690 h 1131606"/>
                <a:gd name="connsiteX50" fmla="*/ 3987210 w 4210493"/>
                <a:gd name="connsiteY50" fmla="*/ 876425 h 1131606"/>
                <a:gd name="connsiteX51" fmla="*/ 4008475 w 4210493"/>
                <a:gd name="connsiteY51" fmla="*/ 844527 h 1131606"/>
                <a:gd name="connsiteX52" fmla="*/ 4040372 w 4210493"/>
                <a:gd name="connsiteY52" fmla="*/ 833894 h 1131606"/>
                <a:gd name="connsiteX53" fmla="*/ 4072270 w 4210493"/>
                <a:gd name="connsiteY53" fmla="*/ 791364 h 1131606"/>
                <a:gd name="connsiteX54" fmla="*/ 4093535 w 4210493"/>
                <a:gd name="connsiteY54" fmla="*/ 748834 h 1131606"/>
                <a:gd name="connsiteX55" fmla="*/ 4125433 w 4210493"/>
                <a:gd name="connsiteY55" fmla="*/ 727569 h 1131606"/>
                <a:gd name="connsiteX56" fmla="*/ 4136065 w 4210493"/>
                <a:gd name="connsiteY56" fmla="*/ 695671 h 1131606"/>
                <a:gd name="connsiteX57" fmla="*/ 4157331 w 4210493"/>
                <a:gd name="connsiteY57" fmla="*/ 663773 h 1131606"/>
                <a:gd name="connsiteX58" fmla="*/ 4167963 w 4210493"/>
                <a:gd name="connsiteY58" fmla="*/ 621243 h 1131606"/>
                <a:gd name="connsiteX59" fmla="*/ 4189228 w 4210493"/>
                <a:gd name="connsiteY59" fmla="*/ 557448 h 1131606"/>
                <a:gd name="connsiteX60" fmla="*/ 4210493 w 4210493"/>
                <a:gd name="connsiteY60" fmla="*/ 461755 h 1131606"/>
                <a:gd name="connsiteX61" fmla="*/ 4189228 w 4210493"/>
                <a:gd name="connsiteY61" fmla="*/ 270369 h 1131606"/>
                <a:gd name="connsiteX62" fmla="*/ 4167963 w 4210493"/>
                <a:gd name="connsiteY62" fmla="*/ 238471 h 1131606"/>
                <a:gd name="connsiteX63" fmla="*/ 4104168 w 4210493"/>
                <a:gd name="connsiteY63" fmla="*/ 217206 h 1131606"/>
                <a:gd name="connsiteX64" fmla="*/ 4082903 w 4210493"/>
                <a:gd name="connsiteY64" fmla="*/ 142778 h 113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210493" h="1131606">
                  <a:moveTo>
                    <a:pt x="4082903" y="142778"/>
                  </a:moveTo>
                  <a:cubicBezTo>
                    <a:pt x="4063410" y="126829"/>
                    <a:pt x="4022237" y="131521"/>
                    <a:pt x="3987210" y="121513"/>
                  </a:cubicBezTo>
                  <a:cubicBezTo>
                    <a:pt x="3976433" y="118434"/>
                    <a:pt x="3966339" y="112885"/>
                    <a:pt x="3955312" y="110880"/>
                  </a:cubicBezTo>
                  <a:cubicBezTo>
                    <a:pt x="3927199" y="105769"/>
                    <a:pt x="3898605" y="103792"/>
                    <a:pt x="3870251" y="100248"/>
                  </a:cubicBezTo>
                  <a:cubicBezTo>
                    <a:pt x="3859619" y="96704"/>
                    <a:pt x="3849295" y="92046"/>
                    <a:pt x="3838354" y="89615"/>
                  </a:cubicBezTo>
                  <a:cubicBezTo>
                    <a:pt x="3662630" y="50565"/>
                    <a:pt x="3239284" y="68487"/>
                    <a:pt x="3232298" y="68350"/>
                  </a:cubicBezTo>
                  <a:cubicBezTo>
                    <a:pt x="3133495" y="43650"/>
                    <a:pt x="3256346" y="73161"/>
                    <a:pt x="3125972" y="47085"/>
                  </a:cubicBezTo>
                  <a:cubicBezTo>
                    <a:pt x="3111643" y="44219"/>
                    <a:pt x="3098052" y="36766"/>
                    <a:pt x="3083442" y="36452"/>
                  </a:cubicBezTo>
                  <a:cubicBezTo>
                    <a:pt x="2768062" y="29670"/>
                    <a:pt x="2452577" y="29364"/>
                    <a:pt x="2137144" y="25820"/>
                  </a:cubicBezTo>
                  <a:cubicBezTo>
                    <a:pt x="1483773" y="-20852"/>
                    <a:pt x="1917032" y="6203"/>
                    <a:pt x="435935" y="25820"/>
                  </a:cubicBezTo>
                  <a:cubicBezTo>
                    <a:pt x="387059" y="26467"/>
                    <a:pt x="390442" y="38292"/>
                    <a:pt x="350875" y="47085"/>
                  </a:cubicBezTo>
                  <a:cubicBezTo>
                    <a:pt x="329830" y="51762"/>
                    <a:pt x="308344" y="54174"/>
                    <a:pt x="287079" y="57718"/>
                  </a:cubicBezTo>
                  <a:cubicBezTo>
                    <a:pt x="202432" y="114149"/>
                    <a:pt x="241356" y="82176"/>
                    <a:pt x="170121" y="153411"/>
                  </a:cubicBezTo>
                  <a:lnTo>
                    <a:pt x="138224" y="185308"/>
                  </a:lnTo>
                  <a:lnTo>
                    <a:pt x="116958" y="206573"/>
                  </a:lnTo>
                  <a:cubicBezTo>
                    <a:pt x="113414" y="217206"/>
                    <a:pt x="111769" y="228674"/>
                    <a:pt x="106326" y="238471"/>
                  </a:cubicBezTo>
                  <a:cubicBezTo>
                    <a:pt x="93914" y="260812"/>
                    <a:pt x="71878" y="278020"/>
                    <a:pt x="63796" y="302266"/>
                  </a:cubicBezTo>
                  <a:cubicBezTo>
                    <a:pt x="60252" y="312899"/>
                    <a:pt x="58175" y="324139"/>
                    <a:pt x="53163" y="334164"/>
                  </a:cubicBezTo>
                  <a:cubicBezTo>
                    <a:pt x="47448" y="345594"/>
                    <a:pt x="37088" y="354385"/>
                    <a:pt x="31898" y="366062"/>
                  </a:cubicBezTo>
                  <a:cubicBezTo>
                    <a:pt x="22794" y="386545"/>
                    <a:pt x="17721" y="408592"/>
                    <a:pt x="10633" y="429857"/>
                  </a:cubicBezTo>
                  <a:lnTo>
                    <a:pt x="0" y="461755"/>
                  </a:lnTo>
                  <a:cubicBezTo>
                    <a:pt x="3544" y="511374"/>
                    <a:pt x="-158" y="562051"/>
                    <a:pt x="10633" y="610611"/>
                  </a:cubicBezTo>
                  <a:cubicBezTo>
                    <a:pt x="14477" y="627910"/>
                    <a:pt x="32369" y="638623"/>
                    <a:pt x="42531" y="653141"/>
                  </a:cubicBezTo>
                  <a:cubicBezTo>
                    <a:pt x="96802" y="730670"/>
                    <a:pt x="61470" y="701208"/>
                    <a:pt x="116958" y="738201"/>
                  </a:cubicBezTo>
                  <a:cubicBezTo>
                    <a:pt x="124047" y="748834"/>
                    <a:pt x="129188" y="761063"/>
                    <a:pt x="138224" y="770099"/>
                  </a:cubicBezTo>
                  <a:cubicBezTo>
                    <a:pt x="168155" y="800030"/>
                    <a:pt x="182466" y="799114"/>
                    <a:pt x="212651" y="823262"/>
                  </a:cubicBezTo>
                  <a:cubicBezTo>
                    <a:pt x="220479" y="829524"/>
                    <a:pt x="227655" y="836699"/>
                    <a:pt x="233917" y="844527"/>
                  </a:cubicBezTo>
                  <a:cubicBezTo>
                    <a:pt x="241900" y="854506"/>
                    <a:pt x="245203" y="868442"/>
                    <a:pt x="255182" y="876425"/>
                  </a:cubicBezTo>
                  <a:cubicBezTo>
                    <a:pt x="263933" y="883426"/>
                    <a:pt x="276447" y="883513"/>
                    <a:pt x="287079" y="887057"/>
                  </a:cubicBezTo>
                  <a:cubicBezTo>
                    <a:pt x="317270" y="932345"/>
                    <a:pt x="301489" y="918535"/>
                    <a:pt x="361507" y="950852"/>
                  </a:cubicBezTo>
                  <a:cubicBezTo>
                    <a:pt x="425009" y="985045"/>
                    <a:pt x="431777" y="992551"/>
                    <a:pt x="489098" y="1004015"/>
                  </a:cubicBezTo>
                  <a:cubicBezTo>
                    <a:pt x="510238" y="1008243"/>
                    <a:pt x="531848" y="1009971"/>
                    <a:pt x="552893" y="1014648"/>
                  </a:cubicBezTo>
                  <a:cubicBezTo>
                    <a:pt x="563834" y="1017079"/>
                    <a:pt x="573801" y="1023082"/>
                    <a:pt x="584791" y="1025280"/>
                  </a:cubicBezTo>
                  <a:cubicBezTo>
                    <a:pt x="685162" y="1045354"/>
                    <a:pt x="628214" y="1025535"/>
                    <a:pt x="701749" y="1046545"/>
                  </a:cubicBezTo>
                  <a:cubicBezTo>
                    <a:pt x="734169" y="1055808"/>
                    <a:pt x="740168" y="1062271"/>
                    <a:pt x="776177" y="1067811"/>
                  </a:cubicBezTo>
                  <a:cubicBezTo>
                    <a:pt x="870179" y="1082273"/>
                    <a:pt x="984191" y="1084355"/>
                    <a:pt x="1073889" y="1089076"/>
                  </a:cubicBezTo>
                  <a:cubicBezTo>
                    <a:pt x="1102242" y="1096164"/>
                    <a:pt x="1130291" y="1104610"/>
                    <a:pt x="1158949" y="1110341"/>
                  </a:cubicBezTo>
                  <a:cubicBezTo>
                    <a:pt x="1226441" y="1123839"/>
                    <a:pt x="1194580" y="1116590"/>
                    <a:pt x="1254642" y="1131606"/>
                  </a:cubicBezTo>
                  <a:cubicBezTo>
                    <a:pt x="1360968" y="1128062"/>
                    <a:pt x="1467408" y="1127042"/>
                    <a:pt x="1573619" y="1120973"/>
                  </a:cubicBezTo>
                  <a:cubicBezTo>
                    <a:pt x="1591661" y="1119942"/>
                    <a:pt x="1608920" y="1113089"/>
                    <a:pt x="1626782" y="1110341"/>
                  </a:cubicBezTo>
                  <a:cubicBezTo>
                    <a:pt x="1972833" y="1057103"/>
                    <a:pt x="1502886" y="1134532"/>
                    <a:pt x="1775637" y="1089076"/>
                  </a:cubicBezTo>
                  <a:cubicBezTo>
                    <a:pt x="1906813" y="1036606"/>
                    <a:pt x="1728756" y="1102348"/>
                    <a:pt x="1924493" y="1057178"/>
                  </a:cubicBezTo>
                  <a:cubicBezTo>
                    <a:pt x="1939937" y="1053614"/>
                    <a:pt x="1951732" y="1040084"/>
                    <a:pt x="1967024" y="1035913"/>
                  </a:cubicBezTo>
                  <a:cubicBezTo>
                    <a:pt x="1991202" y="1029319"/>
                    <a:pt x="2016794" y="1029763"/>
                    <a:pt x="2041451" y="1025280"/>
                  </a:cubicBezTo>
                  <a:cubicBezTo>
                    <a:pt x="2055829" y="1022666"/>
                    <a:pt x="2069568" y="1017050"/>
                    <a:pt x="2083982" y="1014648"/>
                  </a:cubicBezTo>
                  <a:cubicBezTo>
                    <a:pt x="2646619" y="920877"/>
                    <a:pt x="3199439" y="986762"/>
                    <a:pt x="3785191" y="982750"/>
                  </a:cubicBezTo>
                  <a:cubicBezTo>
                    <a:pt x="3795824" y="979206"/>
                    <a:pt x="3806312" y="975197"/>
                    <a:pt x="3817089" y="972118"/>
                  </a:cubicBezTo>
                  <a:cubicBezTo>
                    <a:pt x="3831140" y="968104"/>
                    <a:pt x="3846188" y="967241"/>
                    <a:pt x="3859619" y="961485"/>
                  </a:cubicBezTo>
                  <a:cubicBezTo>
                    <a:pt x="3871365" y="956451"/>
                    <a:pt x="3880422" y="946560"/>
                    <a:pt x="3891517" y="940220"/>
                  </a:cubicBezTo>
                  <a:cubicBezTo>
                    <a:pt x="3929721" y="918389"/>
                    <a:pt x="3933561" y="923596"/>
                    <a:pt x="3965944" y="897690"/>
                  </a:cubicBezTo>
                  <a:cubicBezTo>
                    <a:pt x="3973772" y="891428"/>
                    <a:pt x="3980948" y="884253"/>
                    <a:pt x="3987210" y="876425"/>
                  </a:cubicBezTo>
                  <a:cubicBezTo>
                    <a:pt x="3995193" y="866446"/>
                    <a:pt x="3998497" y="852510"/>
                    <a:pt x="4008475" y="844527"/>
                  </a:cubicBezTo>
                  <a:cubicBezTo>
                    <a:pt x="4017227" y="837526"/>
                    <a:pt x="4029740" y="837438"/>
                    <a:pt x="4040372" y="833894"/>
                  </a:cubicBezTo>
                  <a:cubicBezTo>
                    <a:pt x="4051005" y="819717"/>
                    <a:pt x="4062878" y="806391"/>
                    <a:pt x="4072270" y="791364"/>
                  </a:cubicBezTo>
                  <a:cubicBezTo>
                    <a:pt x="4080671" y="777923"/>
                    <a:pt x="4083388" y="761010"/>
                    <a:pt x="4093535" y="748834"/>
                  </a:cubicBezTo>
                  <a:cubicBezTo>
                    <a:pt x="4101716" y="739017"/>
                    <a:pt x="4114800" y="734657"/>
                    <a:pt x="4125433" y="727569"/>
                  </a:cubicBezTo>
                  <a:cubicBezTo>
                    <a:pt x="4128977" y="716936"/>
                    <a:pt x="4131053" y="705696"/>
                    <a:pt x="4136065" y="695671"/>
                  </a:cubicBezTo>
                  <a:cubicBezTo>
                    <a:pt x="4141780" y="684241"/>
                    <a:pt x="4152297" y="675519"/>
                    <a:pt x="4157331" y="663773"/>
                  </a:cubicBezTo>
                  <a:cubicBezTo>
                    <a:pt x="4163087" y="650342"/>
                    <a:pt x="4163764" y="635240"/>
                    <a:pt x="4167963" y="621243"/>
                  </a:cubicBezTo>
                  <a:cubicBezTo>
                    <a:pt x="4174404" y="599773"/>
                    <a:pt x="4185543" y="579558"/>
                    <a:pt x="4189228" y="557448"/>
                  </a:cubicBezTo>
                  <a:cubicBezTo>
                    <a:pt x="4201704" y="482597"/>
                    <a:pt x="4193044" y="514104"/>
                    <a:pt x="4210493" y="461755"/>
                  </a:cubicBezTo>
                  <a:cubicBezTo>
                    <a:pt x="4209715" y="452424"/>
                    <a:pt x="4200995" y="305670"/>
                    <a:pt x="4189228" y="270369"/>
                  </a:cubicBezTo>
                  <a:cubicBezTo>
                    <a:pt x="4185187" y="258246"/>
                    <a:pt x="4178799" y="245244"/>
                    <a:pt x="4167963" y="238471"/>
                  </a:cubicBezTo>
                  <a:cubicBezTo>
                    <a:pt x="4148955" y="226591"/>
                    <a:pt x="4104168" y="217206"/>
                    <a:pt x="4104168" y="217206"/>
                  </a:cubicBezTo>
                  <a:cubicBezTo>
                    <a:pt x="4080123" y="181138"/>
                    <a:pt x="4102396" y="158727"/>
                    <a:pt x="4082903" y="142778"/>
                  </a:cubicBez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56176" y="5085184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Лист   3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012160" y="3515453"/>
            <a:ext cx="1853617" cy="2169041"/>
            <a:chOff x="5943600" y="3498112"/>
            <a:chExt cx="1853617" cy="2169041"/>
          </a:xfrm>
        </p:grpSpPr>
        <p:cxnSp>
          <p:nvCxnSpPr>
            <p:cNvPr id="8" name="Прямая со стрелкой 7"/>
            <p:cNvCxnSpPr/>
            <p:nvPr/>
          </p:nvCxnSpPr>
          <p:spPr bwMode="auto">
            <a:xfrm flipV="1">
              <a:off x="6798182" y="3912667"/>
              <a:ext cx="648072" cy="124725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Полилиния 9"/>
            <p:cNvSpPr/>
            <p:nvPr/>
          </p:nvSpPr>
          <p:spPr bwMode="auto">
            <a:xfrm>
              <a:off x="7446254" y="3498112"/>
              <a:ext cx="350963" cy="414669"/>
            </a:xfrm>
            <a:custGeom>
              <a:avLst/>
              <a:gdLst>
                <a:gd name="connsiteX0" fmla="*/ 319065 w 350963"/>
                <a:gd name="connsiteY0" fmla="*/ 95693 h 414669"/>
                <a:gd name="connsiteX1" fmla="*/ 255270 w 350963"/>
                <a:gd name="connsiteY1" fmla="*/ 21265 h 414669"/>
                <a:gd name="connsiteX2" fmla="*/ 170209 w 350963"/>
                <a:gd name="connsiteY2" fmla="*/ 0 h 414669"/>
                <a:gd name="connsiteX3" fmla="*/ 106414 w 350963"/>
                <a:gd name="connsiteY3" fmla="*/ 10632 h 414669"/>
                <a:gd name="connsiteX4" fmla="*/ 53251 w 350963"/>
                <a:gd name="connsiteY4" fmla="*/ 63795 h 414669"/>
                <a:gd name="connsiteX5" fmla="*/ 21353 w 350963"/>
                <a:gd name="connsiteY5" fmla="*/ 74428 h 414669"/>
                <a:gd name="connsiteX6" fmla="*/ 88 w 350963"/>
                <a:gd name="connsiteY6" fmla="*/ 138223 h 414669"/>
                <a:gd name="connsiteX7" fmla="*/ 10721 w 350963"/>
                <a:gd name="connsiteY7" fmla="*/ 308344 h 414669"/>
                <a:gd name="connsiteX8" fmla="*/ 95781 w 350963"/>
                <a:gd name="connsiteY8" fmla="*/ 404037 h 414669"/>
                <a:gd name="connsiteX9" fmla="*/ 138312 w 350963"/>
                <a:gd name="connsiteY9" fmla="*/ 414669 h 414669"/>
                <a:gd name="connsiteX10" fmla="*/ 287167 w 350963"/>
                <a:gd name="connsiteY10" fmla="*/ 382772 h 414669"/>
                <a:gd name="connsiteX11" fmla="*/ 297800 w 350963"/>
                <a:gd name="connsiteY11" fmla="*/ 350874 h 414669"/>
                <a:gd name="connsiteX12" fmla="*/ 329698 w 350963"/>
                <a:gd name="connsiteY12" fmla="*/ 223283 h 414669"/>
                <a:gd name="connsiteX13" fmla="*/ 350963 w 350963"/>
                <a:gd name="connsiteY13" fmla="*/ 191386 h 414669"/>
                <a:gd name="connsiteX14" fmla="*/ 340330 w 350963"/>
                <a:gd name="connsiteY14" fmla="*/ 148855 h 414669"/>
                <a:gd name="connsiteX15" fmla="*/ 319065 w 350963"/>
                <a:gd name="connsiteY15" fmla="*/ 95693 h 41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0963" h="414669">
                  <a:moveTo>
                    <a:pt x="319065" y="95693"/>
                  </a:moveTo>
                  <a:cubicBezTo>
                    <a:pt x="304888" y="74428"/>
                    <a:pt x="307812" y="35594"/>
                    <a:pt x="255270" y="21265"/>
                  </a:cubicBezTo>
                  <a:cubicBezTo>
                    <a:pt x="227074" y="13575"/>
                    <a:pt x="170209" y="0"/>
                    <a:pt x="170209" y="0"/>
                  </a:cubicBezTo>
                  <a:cubicBezTo>
                    <a:pt x="148944" y="3544"/>
                    <a:pt x="126866" y="3815"/>
                    <a:pt x="106414" y="10632"/>
                  </a:cubicBezTo>
                  <a:cubicBezTo>
                    <a:pt x="51732" y="28859"/>
                    <a:pt x="93756" y="31391"/>
                    <a:pt x="53251" y="63795"/>
                  </a:cubicBezTo>
                  <a:cubicBezTo>
                    <a:pt x="44499" y="70797"/>
                    <a:pt x="31986" y="70884"/>
                    <a:pt x="21353" y="74428"/>
                  </a:cubicBezTo>
                  <a:cubicBezTo>
                    <a:pt x="14265" y="95693"/>
                    <a:pt x="-1310" y="115851"/>
                    <a:pt x="88" y="138223"/>
                  </a:cubicBezTo>
                  <a:cubicBezTo>
                    <a:pt x="3632" y="194930"/>
                    <a:pt x="-1871" y="252939"/>
                    <a:pt x="10721" y="308344"/>
                  </a:cubicBezTo>
                  <a:cubicBezTo>
                    <a:pt x="18324" y="341798"/>
                    <a:pt x="63839" y="388066"/>
                    <a:pt x="95781" y="404037"/>
                  </a:cubicBezTo>
                  <a:cubicBezTo>
                    <a:pt x="108852" y="410572"/>
                    <a:pt x="124135" y="411125"/>
                    <a:pt x="138312" y="414669"/>
                  </a:cubicBezTo>
                  <a:cubicBezTo>
                    <a:pt x="168602" y="411915"/>
                    <a:pt x="255143" y="422803"/>
                    <a:pt x="287167" y="382772"/>
                  </a:cubicBezTo>
                  <a:cubicBezTo>
                    <a:pt x="294168" y="374020"/>
                    <a:pt x="294256" y="361507"/>
                    <a:pt x="297800" y="350874"/>
                  </a:cubicBezTo>
                  <a:cubicBezTo>
                    <a:pt x="303115" y="318983"/>
                    <a:pt x="310975" y="251368"/>
                    <a:pt x="329698" y="223283"/>
                  </a:cubicBezTo>
                  <a:lnTo>
                    <a:pt x="350963" y="191386"/>
                  </a:lnTo>
                  <a:cubicBezTo>
                    <a:pt x="347419" y="177209"/>
                    <a:pt x="344345" y="162906"/>
                    <a:pt x="340330" y="148855"/>
                  </a:cubicBezTo>
                  <a:cubicBezTo>
                    <a:pt x="328577" y="107720"/>
                    <a:pt x="333242" y="116958"/>
                    <a:pt x="319065" y="95693"/>
                  </a:cubicBez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5943600" y="5135526"/>
              <a:ext cx="1460984" cy="531627"/>
            </a:xfrm>
            <a:custGeom>
              <a:avLst/>
              <a:gdLst>
                <a:gd name="connsiteX0" fmla="*/ 1265274 w 1460984"/>
                <a:gd name="connsiteY0" fmla="*/ 42530 h 531627"/>
                <a:gd name="connsiteX1" fmla="*/ 1095153 w 1460984"/>
                <a:gd name="connsiteY1" fmla="*/ 31897 h 531627"/>
                <a:gd name="connsiteX2" fmla="*/ 1052623 w 1460984"/>
                <a:gd name="connsiteY2" fmla="*/ 21265 h 531627"/>
                <a:gd name="connsiteX3" fmla="*/ 956930 w 1460984"/>
                <a:gd name="connsiteY3" fmla="*/ 0 h 531627"/>
                <a:gd name="connsiteX4" fmla="*/ 212651 w 1460984"/>
                <a:gd name="connsiteY4" fmla="*/ 10632 h 531627"/>
                <a:gd name="connsiteX5" fmla="*/ 170121 w 1460984"/>
                <a:gd name="connsiteY5" fmla="*/ 21265 h 531627"/>
                <a:gd name="connsiteX6" fmla="*/ 106326 w 1460984"/>
                <a:gd name="connsiteY6" fmla="*/ 53162 h 531627"/>
                <a:gd name="connsiteX7" fmla="*/ 53163 w 1460984"/>
                <a:gd name="connsiteY7" fmla="*/ 95693 h 531627"/>
                <a:gd name="connsiteX8" fmla="*/ 21265 w 1460984"/>
                <a:gd name="connsiteY8" fmla="*/ 159488 h 531627"/>
                <a:gd name="connsiteX9" fmla="*/ 0 w 1460984"/>
                <a:gd name="connsiteY9" fmla="*/ 202018 h 531627"/>
                <a:gd name="connsiteX10" fmla="*/ 21265 w 1460984"/>
                <a:gd name="connsiteY10" fmla="*/ 435934 h 531627"/>
                <a:gd name="connsiteX11" fmla="*/ 42530 w 1460984"/>
                <a:gd name="connsiteY11" fmla="*/ 478465 h 531627"/>
                <a:gd name="connsiteX12" fmla="*/ 106326 w 1460984"/>
                <a:gd name="connsiteY12" fmla="*/ 520995 h 531627"/>
                <a:gd name="connsiteX13" fmla="*/ 170121 w 1460984"/>
                <a:gd name="connsiteY13" fmla="*/ 531627 h 531627"/>
                <a:gd name="connsiteX14" fmla="*/ 627321 w 1460984"/>
                <a:gd name="connsiteY14" fmla="*/ 520995 h 531627"/>
                <a:gd name="connsiteX15" fmla="*/ 776177 w 1460984"/>
                <a:gd name="connsiteY15" fmla="*/ 489097 h 531627"/>
                <a:gd name="connsiteX16" fmla="*/ 829340 w 1460984"/>
                <a:gd name="connsiteY16" fmla="*/ 478465 h 531627"/>
                <a:gd name="connsiteX17" fmla="*/ 893135 w 1460984"/>
                <a:gd name="connsiteY17" fmla="*/ 467832 h 531627"/>
                <a:gd name="connsiteX18" fmla="*/ 925033 w 1460984"/>
                <a:gd name="connsiteY18" fmla="*/ 457200 h 531627"/>
                <a:gd name="connsiteX19" fmla="*/ 1031358 w 1460984"/>
                <a:gd name="connsiteY19" fmla="*/ 435934 h 531627"/>
                <a:gd name="connsiteX20" fmla="*/ 1063256 w 1460984"/>
                <a:gd name="connsiteY20" fmla="*/ 414669 h 531627"/>
                <a:gd name="connsiteX21" fmla="*/ 1137684 w 1460984"/>
                <a:gd name="connsiteY21" fmla="*/ 393404 h 531627"/>
                <a:gd name="connsiteX22" fmla="*/ 1233377 w 1460984"/>
                <a:gd name="connsiteY22" fmla="*/ 361507 h 531627"/>
                <a:gd name="connsiteX23" fmla="*/ 1307805 w 1460984"/>
                <a:gd name="connsiteY23" fmla="*/ 329609 h 531627"/>
                <a:gd name="connsiteX24" fmla="*/ 1382233 w 1460984"/>
                <a:gd name="connsiteY24" fmla="*/ 308344 h 531627"/>
                <a:gd name="connsiteX25" fmla="*/ 1446028 w 1460984"/>
                <a:gd name="connsiteY25" fmla="*/ 287079 h 531627"/>
                <a:gd name="connsiteX26" fmla="*/ 1446028 w 1460984"/>
                <a:gd name="connsiteY26" fmla="*/ 148855 h 531627"/>
                <a:gd name="connsiteX27" fmla="*/ 1424763 w 1460984"/>
                <a:gd name="connsiteY27" fmla="*/ 116958 h 531627"/>
                <a:gd name="connsiteX28" fmla="*/ 1382233 w 1460984"/>
                <a:gd name="connsiteY28" fmla="*/ 95693 h 531627"/>
                <a:gd name="connsiteX29" fmla="*/ 1329070 w 1460984"/>
                <a:gd name="connsiteY29" fmla="*/ 63795 h 531627"/>
                <a:gd name="connsiteX30" fmla="*/ 1265274 w 1460984"/>
                <a:gd name="connsiteY30" fmla="*/ 42530 h 53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60984" h="531627">
                  <a:moveTo>
                    <a:pt x="1265274" y="42530"/>
                  </a:moveTo>
                  <a:cubicBezTo>
                    <a:pt x="1226288" y="37214"/>
                    <a:pt x="1151689" y="37551"/>
                    <a:pt x="1095153" y="31897"/>
                  </a:cubicBezTo>
                  <a:cubicBezTo>
                    <a:pt x="1080613" y="30443"/>
                    <a:pt x="1066952" y="24131"/>
                    <a:pt x="1052623" y="21265"/>
                  </a:cubicBezTo>
                  <a:cubicBezTo>
                    <a:pt x="959062" y="2553"/>
                    <a:pt x="1019008" y="20691"/>
                    <a:pt x="956930" y="0"/>
                  </a:cubicBezTo>
                  <a:lnTo>
                    <a:pt x="212651" y="10632"/>
                  </a:lnTo>
                  <a:cubicBezTo>
                    <a:pt x="198043" y="11027"/>
                    <a:pt x="183552" y="15509"/>
                    <a:pt x="170121" y="21265"/>
                  </a:cubicBezTo>
                  <a:cubicBezTo>
                    <a:pt x="25861" y="83091"/>
                    <a:pt x="240712" y="8368"/>
                    <a:pt x="106326" y="53162"/>
                  </a:cubicBezTo>
                  <a:cubicBezTo>
                    <a:pt x="82638" y="68954"/>
                    <a:pt x="70480" y="74046"/>
                    <a:pt x="53163" y="95693"/>
                  </a:cubicBezTo>
                  <a:cubicBezTo>
                    <a:pt x="21727" y="134988"/>
                    <a:pt x="39407" y="117158"/>
                    <a:pt x="21265" y="159488"/>
                  </a:cubicBezTo>
                  <a:cubicBezTo>
                    <a:pt x="15021" y="174056"/>
                    <a:pt x="7088" y="187841"/>
                    <a:pt x="0" y="202018"/>
                  </a:cubicBezTo>
                  <a:cubicBezTo>
                    <a:pt x="3530" y="269093"/>
                    <a:pt x="-9412" y="364352"/>
                    <a:pt x="21265" y="435934"/>
                  </a:cubicBezTo>
                  <a:cubicBezTo>
                    <a:pt x="27509" y="450503"/>
                    <a:pt x="31322" y="467257"/>
                    <a:pt x="42530" y="478465"/>
                  </a:cubicBezTo>
                  <a:cubicBezTo>
                    <a:pt x="60602" y="496537"/>
                    <a:pt x="81116" y="516794"/>
                    <a:pt x="106326" y="520995"/>
                  </a:cubicBezTo>
                  <a:lnTo>
                    <a:pt x="170121" y="531627"/>
                  </a:lnTo>
                  <a:cubicBezTo>
                    <a:pt x="322521" y="528083"/>
                    <a:pt x="475123" y="529610"/>
                    <a:pt x="627321" y="520995"/>
                  </a:cubicBezTo>
                  <a:cubicBezTo>
                    <a:pt x="675715" y="518256"/>
                    <a:pt x="727798" y="499848"/>
                    <a:pt x="776177" y="489097"/>
                  </a:cubicBezTo>
                  <a:cubicBezTo>
                    <a:pt x="793819" y="485177"/>
                    <a:pt x="811560" y="481698"/>
                    <a:pt x="829340" y="478465"/>
                  </a:cubicBezTo>
                  <a:cubicBezTo>
                    <a:pt x="850551" y="474609"/>
                    <a:pt x="872090" y="472509"/>
                    <a:pt x="893135" y="467832"/>
                  </a:cubicBezTo>
                  <a:cubicBezTo>
                    <a:pt x="904076" y="465401"/>
                    <a:pt x="914256" y="460279"/>
                    <a:pt x="925033" y="457200"/>
                  </a:cubicBezTo>
                  <a:cubicBezTo>
                    <a:pt x="969450" y="444510"/>
                    <a:pt x="981220" y="444291"/>
                    <a:pt x="1031358" y="435934"/>
                  </a:cubicBezTo>
                  <a:cubicBezTo>
                    <a:pt x="1041991" y="428846"/>
                    <a:pt x="1051510" y="419703"/>
                    <a:pt x="1063256" y="414669"/>
                  </a:cubicBezTo>
                  <a:cubicBezTo>
                    <a:pt x="1110957" y="394226"/>
                    <a:pt x="1096296" y="414098"/>
                    <a:pt x="1137684" y="393404"/>
                  </a:cubicBezTo>
                  <a:cubicBezTo>
                    <a:pt x="1212435" y="356028"/>
                    <a:pt x="1114940" y="381245"/>
                    <a:pt x="1233377" y="361507"/>
                  </a:cubicBezTo>
                  <a:cubicBezTo>
                    <a:pt x="1308181" y="336571"/>
                    <a:pt x="1215835" y="369025"/>
                    <a:pt x="1307805" y="329609"/>
                  </a:cubicBezTo>
                  <a:cubicBezTo>
                    <a:pt x="1335608" y="317693"/>
                    <a:pt x="1352244" y="317341"/>
                    <a:pt x="1382233" y="308344"/>
                  </a:cubicBezTo>
                  <a:cubicBezTo>
                    <a:pt x="1403703" y="301903"/>
                    <a:pt x="1446028" y="287079"/>
                    <a:pt x="1446028" y="287079"/>
                  </a:cubicBezTo>
                  <a:cubicBezTo>
                    <a:pt x="1465067" y="229960"/>
                    <a:pt x="1466853" y="239098"/>
                    <a:pt x="1446028" y="148855"/>
                  </a:cubicBezTo>
                  <a:cubicBezTo>
                    <a:pt x="1443155" y="136404"/>
                    <a:pt x="1434580" y="125139"/>
                    <a:pt x="1424763" y="116958"/>
                  </a:cubicBezTo>
                  <a:cubicBezTo>
                    <a:pt x="1412587" y="106811"/>
                    <a:pt x="1395421" y="104485"/>
                    <a:pt x="1382233" y="95693"/>
                  </a:cubicBezTo>
                  <a:cubicBezTo>
                    <a:pt x="1323853" y="56773"/>
                    <a:pt x="1403110" y="88474"/>
                    <a:pt x="1329070" y="63795"/>
                  </a:cubicBezTo>
                  <a:cubicBezTo>
                    <a:pt x="1294223" y="40564"/>
                    <a:pt x="1304260" y="47846"/>
                    <a:pt x="1265274" y="42530"/>
                  </a:cubicBez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309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088" y="1412875"/>
            <a:ext cx="7993062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иностранный </a:t>
            </a:r>
            <a:r>
              <a:rPr lang="ru-RU" b="1" dirty="0"/>
              <a:t>язык (письменная часть), </a:t>
            </a:r>
            <a:r>
              <a:rPr lang="ru-RU" b="1" dirty="0" smtClean="0"/>
              <a:t>география </a:t>
            </a:r>
            <a:r>
              <a:rPr lang="ru-RU" dirty="0"/>
              <a:t>– </a:t>
            </a:r>
            <a:r>
              <a:rPr lang="ru-RU" b="1" dirty="0">
                <a:solidFill>
                  <a:srgbClr val="FF0000"/>
                </a:solidFill>
              </a:rPr>
              <a:t>3 часа </a:t>
            </a:r>
            <a:r>
              <a:rPr lang="ru-RU" dirty="0"/>
              <a:t>(180 минут)</a:t>
            </a:r>
          </a:p>
          <a:p>
            <a:pPr>
              <a:defRPr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/>
              <a:t>русский язык, </a:t>
            </a:r>
            <a:r>
              <a:rPr lang="ru-RU" b="1" dirty="0" smtClean="0"/>
              <a:t>химия, </a:t>
            </a:r>
            <a:r>
              <a:rPr lang="ru-RU" b="1" dirty="0"/>
              <a:t>биология</a:t>
            </a:r>
            <a:r>
              <a:rPr lang="ru-RU" dirty="0" smtClean="0"/>
              <a:t> </a:t>
            </a:r>
            <a:r>
              <a:rPr lang="ru-RU" b="1" dirty="0"/>
              <a:t>– </a:t>
            </a:r>
            <a:r>
              <a:rPr lang="ru-RU" b="1" dirty="0">
                <a:solidFill>
                  <a:srgbClr val="FF0000"/>
                </a:solidFill>
              </a:rPr>
              <a:t>3 часа 30 минут </a:t>
            </a:r>
            <a:r>
              <a:rPr lang="ru-RU" dirty="0"/>
              <a:t>(210 минут)</a:t>
            </a:r>
          </a:p>
          <a:p>
            <a:pPr>
              <a:defRPr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/>
              <a:t>математика профильного уровня, литература, обществознание, физика, информатика и ИКТ, история</a:t>
            </a:r>
            <a:r>
              <a:rPr lang="ru-RU" dirty="0"/>
              <a:t> – </a:t>
            </a:r>
            <a:r>
              <a:rPr lang="ru-RU" b="1" dirty="0">
                <a:solidFill>
                  <a:srgbClr val="FF0000"/>
                </a:solidFill>
              </a:rPr>
              <a:t>3 часа 55 минут </a:t>
            </a:r>
            <a:r>
              <a:rPr lang="ru-RU" dirty="0"/>
              <a:t>(235 минут)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/>
              <a:t>устная часть ЕГЭ по иностранным языка</a:t>
            </a:r>
            <a:r>
              <a:rPr lang="ru-RU" dirty="0"/>
              <a:t> - </a:t>
            </a:r>
            <a:r>
              <a:rPr lang="ru-RU" b="1" dirty="0">
                <a:solidFill>
                  <a:srgbClr val="FF0000"/>
                </a:solidFill>
              </a:rPr>
              <a:t>15 </a:t>
            </a:r>
            <a:r>
              <a:rPr lang="ru-RU" b="1" dirty="0" smtClean="0">
                <a:solidFill>
                  <a:srgbClr val="FF0000"/>
                </a:solidFill>
              </a:rPr>
              <a:t>минут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4313" y="188913"/>
            <a:ext cx="6697662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99"/>
                </a:solidFill>
                <a:latin typeface="Times New Roman"/>
                <a:cs typeface="Simplified Arabic" pitchFamily="18" charset="-78"/>
              </a:rPr>
              <a:t>Продолжительность ЕГЭ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61" y="88106"/>
            <a:ext cx="1287539" cy="8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187623" y="1556792"/>
            <a:ext cx="701022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1F262D"/>
                </a:solidFill>
                <a:latin typeface="+mj-lt"/>
              </a:rPr>
              <a:t>Ознакомление </a:t>
            </a:r>
            <a:r>
              <a:rPr lang="ru-RU" altLang="ru-RU" sz="2400" b="1" dirty="0">
                <a:solidFill>
                  <a:srgbClr val="1F262D"/>
                </a:solidFill>
                <a:latin typeface="+mj-lt"/>
              </a:rPr>
              <a:t>участников ЕГЭ со </a:t>
            </a:r>
            <a:r>
              <a:rPr lang="ru-RU" altLang="ru-RU" sz="2400" b="1" dirty="0" smtClean="0">
                <a:solidFill>
                  <a:srgbClr val="1F262D"/>
                </a:solidFill>
                <a:latin typeface="+mj-lt"/>
              </a:rPr>
              <a:t>своими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 smtClean="0">
              <a:solidFill>
                <a:srgbClr val="1F262D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1F262D"/>
                </a:solidFill>
                <a:latin typeface="+mj-lt"/>
              </a:rPr>
              <a:t> </a:t>
            </a:r>
            <a:r>
              <a:rPr lang="ru-RU" altLang="ru-RU" sz="2400" b="1" dirty="0">
                <a:solidFill>
                  <a:srgbClr val="1F262D"/>
                </a:solidFill>
                <a:latin typeface="+mj-lt"/>
              </a:rPr>
              <a:t>результатами может осуществляться </a:t>
            </a:r>
            <a:r>
              <a:rPr lang="ru-RU" altLang="ru-RU" sz="2400" b="1" dirty="0" smtClean="0">
                <a:solidFill>
                  <a:srgbClr val="1F262D"/>
                </a:solidFill>
                <a:latin typeface="+mj-lt"/>
              </a:rPr>
              <a:t>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1F262D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1F262D"/>
                </a:solidFill>
                <a:latin typeface="+mj-lt"/>
              </a:rPr>
              <a:t> </a:t>
            </a:r>
            <a:r>
              <a:rPr lang="ru-RU" altLang="ru-RU" sz="2400" b="1" dirty="0">
                <a:solidFill>
                  <a:srgbClr val="1F262D"/>
                </a:solidFill>
                <a:latin typeface="+mj-lt"/>
              </a:rPr>
              <a:t>использованием </a:t>
            </a:r>
            <a:r>
              <a:rPr lang="ru-RU" altLang="ru-RU" sz="2400" b="1" dirty="0" smtClean="0">
                <a:solidFill>
                  <a:srgbClr val="1F262D"/>
                </a:solidFill>
                <a:latin typeface="+mj-lt"/>
              </a:rPr>
              <a:t>информационно-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1F262D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1F262D"/>
                </a:solidFill>
                <a:latin typeface="+mj-lt"/>
              </a:rPr>
              <a:t>коммуникационных </a:t>
            </a:r>
            <a:r>
              <a:rPr lang="ru-RU" altLang="ru-RU" sz="2400" b="1" dirty="0">
                <a:solidFill>
                  <a:srgbClr val="1F262D"/>
                </a:solidFill>
                <a:latin typeface="+mj-lt"/>
              </a:rPr>
              <a:t>технологи</a:t>
            </a:r>
            <a:r>
              <a:rPr lang="ru-RU" altLang="ru-RU" sz="2400" dirty="0">
                <a:solidFill>
                  <a:srgbClr val="1F262D"/>
                </a:solidFill>
                <a:latin typeface="+mj-lt"/>
              </a:rPr>
              <a:t>й </a:t>
            </a:r>
            <a:r>
              <a:rPr lang="en-US" altLang="ru-RU" sz="2400" dirty="0" smtClean="0">
                <a:solidFill>
                  <a:srgbClr val="1F262D"/>
                </a:solidFill>
                <a:latin typeface="+mj-lt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+mj-lt"/>
              </a:rPr>
              <a:t>на сайте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FF000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ru-RU" sz="4000" b="1" dirty="0" smtClean="0">
                <a:solidFill>
                  <a:srgbClr val="0000FF"/>
                </a:solidFill>
                <a:latin typeface="+mj-lt"/>
              </a:rPr>
              <a:t>www.burinko.ru</a:t>
            </a:r>
            <a:r>
              <a:rPr lang="en-US" altLang="ru-RU" sz="4000" dirty="0">
                <a:solidFill>
                  <a:srgbClr val="1F262D"/>
                </a:solidFill>
                <a:latin typeface="+mj-lt"/>
              </a:rPr>
              <a:t> </a:t>
            </a:r>
            <a:endParaRPr lang="ru-RU" altLang="ru-RU" sz="4000" dirty="0" smtClean="0">
              <a:solidFill>
                <a:srgbClr val="1F262D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 smtClean="0">
              <a:solidFill>
                <a:srgbClr val="1F262D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262D"/>
                </a:solidFill>
                <a:latin typeface="+mj-lt"/>
              </a:rPr>
              <a:t>и</a:t>
            </a:r>
            <a:r>
              <a:rPr lang="ru-RU" altLang="ru-RU" sz="2400" b="1" dirty="0" smtClean="0">
                <a:solidFill>
                  <a:srgbClr val="1F262D"/>
                </a:solidFill>
                <a:latin typeface="+mj-lt"/>
              </a:rPr>
              <a:t>ли</a:t>
            </a:r>
            <a:r>
              <a:rPr lang="ru-RU" altLang="ru-RU" sz="2400" dirty="0" smtClean="0">
                <a:solidFill>
                  <a:srgbClr val="1F262D"/>
                </a:solidFill>
                <a:latin typeface="+mj-lt"/>
              </a:rPr>
              <a:t>  </a:t>
            </a:r>
            <a:r>
              <a:rPr lang="en-US" altLang="ru-RU" sz="4400" b="1" dirty="0" smtClean="0">
                <a:solidFill>
                  <a:srgbClr val="0000FF"/>
                </a:solidFill>
                <a:latin typeface="+mj-lt"/>
              </a:rPr>
              <a:t>http</a:t>
            </a:r>
            <a:r>
              <a:rPr lang="en-US" altLang="ru-RU" sz="4400" b="1" dirty="0">
                <a:solidFill>
                  <a:srgbClr val="0000FF"/>
                </a:solidFill>
                <a:latin typeface="+mj-lt"/>
              </a:rPr>
              <a:t>://check.ege.edu.ru</a:t>
            </a:r>
            <a:r>
              <a:rPr lang="en-US" altLang="ru-RU" sz="4400" b="1" dirty="0" smtClean="0">
                <a:solidFill>
                  <a:srgbClr val="0000FF"/>
                </a:solidFill>
                <a:latin typeface="+mj-lt"/>
              </a:rPr>
              <a:t>/</a:t>
            </a:r>
            <a:endParaRPr lang="en-US" altLang="ru-RU" sz="4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88" y="214313"/>
            <a:ext cx="6697662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Результаты  </a:t>
            </a:r>
            <a:r>
              <a:rPr lang="ru-RU" sz="3200" b="1" dirty="0" smtClean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ЕГЭ</a:t>
            </a:r>
            <a:endParaRPr lang="ru-RU" sz="3200" b="1" dirty="0">
              <a:solidFill>
                <a:srgbClr val="000099"/>
              </a:solidFill>
              <a:latin typeface="+mj-lt"/>
              <a:cs typeface="Simplified Arabic" pitchFamily="18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506"/>
            <a:ext cx="1354767" cy="93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611188" y="1063625"/>
            <a:ext cx="83534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+mj-lt"/>
              </a:rPr>
              <a:t>НЕУДОВЛЕТВОРИТЕЛЬНЫЙ РЕЗУЛЬТАТ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1F262D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+mj-lt"/>
              </a:rPr>
              <a:t>Если участник ЕГЭ получит результат ниже установленного минимального количества баллов по </a:t>
            </a:r>
            <a:r>
              <a:rPr lang="ru-RU" altLang="ru-RU" sz="2400" b="1" dirty="0" smtClean="0">
                <a:solidFill>
                  <a:srgbClr val="0000FF"/>
                </a:solidFill>
                <a:latin typeface="+mj-lt"/>
              </a:rPr>
              <a:t>русскому языку</a:t>
            </a:r>
            <a:r>
              <a:rPr lang="ru-RU" altLang="ru-RU" sz="2400" b="1" dirty="0" smtClean="0">
                <a:latin typeface="+mj-lt"/>
              </a:rPr>
              <a:t>, </a:t>
            </a:r>
            <a:r>
              <a:rPr lang="ru-RU" altLang="ru-RU" sz="2400" b="1" dirty="0">
                <a:latin typeface="+mj-lt"/>
              </a:rPr>
              <a:t>он имеет право на повторную сдачу в дополнительные сроки, предусмотренные единым расписанием.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+mj-lt"/>
              </a:rPr>
              <a:t>В случае если участник ЕГЭ не получает минимального количества баллов ЕГЭ по выборным предметам, пересдача ЕГЭ для таких участников ЕГЭ предусмотрена </a:t>
            </a:r>
            <a:r>
              <a:rPr lang="ru-RU" altLang="ru-RU" sz="2400" b="1" u="sng" dirty="0">
                <a:solidFill>
                  <a:srgbClr val="0000FF"/>
                </a:solidFill>
                <a:latin typeface="+mj-lt"/>
              </a:rPr>
              <a:t>только через год</a:t>
            </a:r>
            <a:r>
              <a:rPr lang="ru-RU" altLang="ru-RU" sz="2400" b="1" dirty="0">
                <a:latin typeface="Verdana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188" y="214313"/>
            <a:ext cx="6697662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Результаты  </a:t>
            </a:r>
            <a:r>
              <a:rPr lang="ru-RU" sz="3200" b="1" dirty="0" smtClean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ЕГЭ</a:t>
            </a:r>
            <a:endParaRPr lang="ru-RU" sz="3200" b="1" dirty="0">
              <a:solidFill>
                <a:srgbClr val="000099"/>
              </a:solidFill>
              <a:latin typeface="+mj-lt"/>
              <a:cs typeface="Simplified Arabic" pitchFamily="18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2" y="113506"/>
            <a:ext cx="1370474" cy="95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746" y="1412776"/>
            <a:ext cx="4319588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0000"/>
                </a:solidFill>
              </a:rPr>
              <a:t>     </a:t>
            </a:r>
            <a:r>
              <a:rPr lang="ru-RU" sz="1600" u="sng" dirty="0">
                <a:solidFill>
                  <a:srgbClr val="000000"/>
                </a:solidFill>
              </a:rPr>
              <a:t>Минимальное количество баллов ЕГЭ, подтверждающее освоение образовательной программы среднего общего образования, по русскому языку и математике</a:t>
            </a:r>
            <a:r>
              <a:rPr lang="ru-RU" sz="1600" dirty="0">
                <a:solidFill>
                  <a:srgbClr val="000000"/>
                </a:solidFill>
              </a:rPr>
              <a:t>: </a:t>
            </a:r>
            <a:endParaRPr lang="ru-RU" sz="16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ru-RU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</a:rPr>
              <a:t>по русскому языку - </a:t>
            </a:r>
            <a:r>
              <a:rPr lang="ru-RU" sz="1600" b="1" dirty="0">
                <a:solidFill>
                  <a:srgbClr val="FF0000"/>
                </a:solidFill>
              </a:rPr>
              <a:t>24 балла</a:t>
            </a:r>
            <a:r>
              <a:rPr lang="ru-RU" sz="1600" b="1" dirty="0">
                <a:solidFill>
                  <a:srgbClr val="000000"/>
                </a:solidFill>
              </a:rPr>
              <a:t>; 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pPr marL="285750" indent="-285750">
              <a:defRPr/>
            </a:pPr>
            <a:endParaRPr lang="ru-RU" sz="16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</a:rPr>
              <a:t>по математике профильного уровня - </a:t>
            </a:r>
            <a:r>
              <a:rPr lang="ru-RU" sz="1600" b="1" dirty="0">
                <a:solidFill>
                  <a:srgbClr val="FF0000"/>
                </a:solidFill>
              </a:rPr>
              <a:t>27 баллов</a:t>
            </a:r>
            <a:r>
              <a:rPr lang="ru-RU" sz="1600" b="1" dirty="0">
                <a:solidFill>
                  <a:srgbClr val="000000"/>
                </a:solidFill>
              </a:rPr>
              <a:t>;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    </a:t>
            </a:r>
            <a:endParaRPr lang="ru-RU" sz="16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188913"/>
            <a:ext cx="6697663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Минимальные баллы ЕГЭ</a:t>
            </a:r>
          </a:p>
        </p:txBody>
      </p:sp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4652963" y="981075"/>
            <a:ext cx="4491037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u="sng" dirty="0">
                <a:solidFill>
                  <a:srgbClr val="000000"/>
                </a:solidFill>
                <a:latin typeface="Times New Roman" pitchFamily="18" charset="0"/>
              </a:rPr>
              <a:t>Минимальные баллы ЕГЭ для поступления в ВУЗы: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</a:rPr>
              <a:t>• по русскому языку - 36 баллов;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</a:rPr>
              <a:t>• по математике профильного уровня - 27 баллов;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</a:rPr>
              <a:t>• по физике - 36 баллов;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</a:rPr>
              <a:t>• по химии - 36 баллов;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</a:rPr>
              <a:t>• по информатике и ИКТ - 40 баллов;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</a:rPr>
              <a:t>• по биологии - 36 баллов;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</a:rPr>
              <a:t>• по истории - 32 балла;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</a:rPr>
              <a:t>• по географии - 37 баллов;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</a:rPr>
              <a:t>• по обществознанию - 42 балла;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</a:rPr>
              <a:t>• по литературе - 32 балла;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</a:rPr>
              <a:t>• по иностранным языкам - 22 балла.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88106"/>
            <a:ext cx="1344446" cy="9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26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8040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484784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1F262D"/>
                </a:solidFill>
              </a:rPr>
              <a:t>Срок действия результатов -  4 </a:t>
            </a:r>
            <a:r>
              <a:rPr lang="ru-RU" altLang="ru-RU" b="1" dirty="0" smtClean="0">
                <a:solidFill>
                  <a:srgbClr val="1F262D"/>
                </a:solidFill>
              </a:rPr>
              <a:t>года.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b="1" dirty="0" smtClean="0"/>
              <a:t>По </a:t>
            </a:r>
            <a:r>
              <a:rPr lang="ru-RU" b="1" dirty="0"/>
              <a:t>истечении этого периода </a:t>
            </a:r>
            <a:r>
              <a:rPr lang="ru-RU" b="1" dirty="0" smtClean="0"/>
              <a:t>для поступления </a:t>
            </a:r>
            <a:r>
              <a:rPr lang="ru-RU" b="1" dirty="0"/>
              <a:t>в</a:t>
            </a:r>
            <a:r>
              <a:rPr lang="ru-RU" b="1" dirty="0" smtClean="0"/>
              <a:t> ВУЗ снова </a:t>
            </a:r>
            <a:r>
              <a:rPr lang="ru-RU" b="1" dirty="0"/>
              <a:t>возникнет необходимость в сдаче </a:t>
            </a:r>
            <a:r>
              <a:rPr lang="ru-RU" b="1" dirty="0" smtClean="0"/>
              <a:t>ЕГЭ. </a:t>
            </a:r>
          </a:p>
          <a:p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 smtClean="0"/>
              <a:t>Следует </a:t>
            </a:r>
            <a:r>
              <a:rPr lang="ru-RU" b="1" dirty="0"/>
              <a:t>помнить, что сроки действия учитывают и месяц прохождения испытаний, то есть если вы сдавали их в мае и июне </a:t>
            </a:r>
            <a:r>
              <a:rPr lang="ru-RU" b="1" dirty="0" smtClean="0"/>
              <a:t>2021 </a:t>
            </a:r>
            <a:r>
              <a:rPr lang="ru-RU" b="1" dirty="0"/>
              <a:t>года, то в июле </a:t>
            </a:r>
            <a:r>
              <a:rPr lang="ru-RU" b="1" dirty="0" smtClean="0"/>
              <a:t>2025</a:t>
            </a:r>
            <a:r>
              <a:rPr lang="ru-RU" b="1" dirty="0"/>
              <a:t> года результаты будут недействительны.</a:t>
            </a:r>
            <a:endParaRPr lang="ru-RU" altLang="ru-RU" b="1" dirty="0">
              <a:solidFill>
                <a:srgbClr val="1F26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678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699" y="1137084"/>
            <a:ext cx="80648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b="1" dirty="0">
                <a:solidFill>
                  <a:srgbClr val="1F262D"/>
                </a:solidFill>
              </a:rPr>
              <a:t>Если участник не согласен с результатами ЕГЭ, он может подать</a:t>
            </a:r>
            <a:r>
              <a:rPr lang="en-US" altLang="ru-RU" b="1" dirty="0">
                <a:solidFill>
                  <a:srgbClr val="1F262D"/>
                </a:solidFill>
              </a:rPr>
              <a:t> </a:t>
            </a:r>
            <a:r>
              <a:rPr lang="ru-RU" altLang="ru-RU" b="1" dirty="0">
                <a:solidFill>
                  <a:srgbClr val="1F262D"/>
                </a:solidFill>
              </a:rPr>
              <a:t>апелляцию в течение 2 рабочих дней </a:t>
            </a:r>
            <a:endParaRPr lang="ru-RU" altLang="ru-RU" b="1" dirty="0" smtClean="0">
              <a:solidFill>
                <a:srgbClr val="1F262D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b="1" dirty="0" smtClean="0">
                <a:solidFill>
                  <a:srgbClr val="1F262D"/>
                </a:solidFill>
              </a:rPr>
              <a:t>со дня </a:t>
            </a:r>
            <a:r>
              <a:rPr lang="ru-RU" altLang="ru-RU" b="1" dirty="0">
                <a:solidFill>
                  <a:srgbClr val="1F262D"/>
                </a:solidFill>
              </a:rPr>
              <a:t>официального объявления </a:t>
            </a:r>
            <a:r>
              <a:rPr lang="ru-RU" altLang="ru-RU" b="1" dirty="0" smtClean="0">
                <a:solidFill>
                  <a:srgbClr val="1F262D"/>
                </a:solidFill>
              </a:rPr>
              <a:t>результатов, т.е. день публикации результатов тоже считается.</a:t>
            </a:r>
          </a:p>
          <a:p>
            <a:pPr>
              <a:lnSpc>
                <a:spcPct val="150000"/>
              </a:lnSpc>
            </a:pPr>
            <a:endParaRPr lang="ru-RU" altLang="ru-RU" b="1" dirty="0">
              <a:solidFill>
                <a:srgbClr val="1F262D"/>
              </a:solidFill>
            </a:endParaRPr>
          </a:p>
          <a:p>
            <a:pPr>
              <a:lnSpc>
                <a:spcPct val="150000"/>
              </a:lnSpc>
            </a:pPr>
            <a:r>
              <a:rPr lang="ru-RU" altLang="ru-RU" b="1" dirty="0">
                <a:solidFill>
                  <a:srgbClr val="1F262D"/>
                </a:solidFill>
              </a:rPr>
              <a:t>Результаты ЕГЭ каждого участника заносятся в федеральную информационную </a:t>
            </a:r>
            <a:r>
              <a:rPr lang="ru-RU" altLang="ru-RU" b="1" dirty="0" smtClean="0">
                <a:solidFill>
                  <a:srgbClr val="1F262D"/>
                </a:solidFill>
              </a:rPr>
              <a:t>систему </a:t>
            </a:r>
          </a:p>
          <a:p>
            <a:pPr>
              <a:lnSpc>
                <a:spcPct val="150000"/>
              </a:lnSpc>
            </a:pPr>
            <a:r>
              <a:rPr lang="ru-RU" altLang="ru-RU" b="1" u="sng" dirty="0" smtClean="0">
                <a:solidFill>
                  <a:srgbClr val="1F262D"/>
                </a:solidFill>
              </a:rPr>
              <a:t>(бумажных </a:t>
            </a:r>
            <a:r>
              <a:rPr lang="ru-RU" altLang="ru-RU" b="1" u="sng" dirty="0">
                <a:solidFill>
                  <a:srgbClr val="1F262D"/>
                </a:solidFill>
              </a:rPr>
              <a:t>свидетельств о результатах ЕГЭ не </a:t>
            </a:r>
            <a:r>
              <a:rPr lang="ru-RU" altLang="ru-RU" b="1" u="sng" dirty="0" smtClean="0">
                <a:solidFill>
                  <a:srgbClr val="1F262D"/>
                </a:solidFill>
              </a:rPr>
              <a:t>предусмотрено).</a:t>
            </a:r>
          </a:p>
          <a:p>
            <a:endParaRPr lang="ru-RU" altLang="ru-RU" b="1" u="sng" dirty="0">
              <a:solidFill>
                <a:srgbClr val="1F262D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7976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05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50825" y="1125538"/>
            <a:ext cx="87852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</a:rPr>
              <a:t>Подается </a:t>
            </a:r>
            <a:r>
              <a:rPr lang="ru-RU" altLang="ru-RU" sz="2400" u="sng" dirty="0">
                <a:latin typeface="Times New Roman" pitchFamily="18" charset="0"/>
              </a:rPr>
              <a:t>в течение 2-х рабочих дней </a:t>
            </a:r>
            <a:r>
              <a:rPr lang="ru-RU" altLang="ru-RU" sz="2400" dirty="0">
                <a:latin typeface="Times New Roman" pitchFamily="18" charset="0"/>
              </a:rPr>
              <a:t>после официального объявления результатов экзамена.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</a:rPr>
              <a:t> При рассмотрении апелляции вместо участника ЕГЭ или вместе с ним могут присутствовать его родители, которые должны иметь при себе паспорта.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Действия участника ЕГЭ: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2400" dirty="0" smtClean="0">
                <a:latin typeface="Times New Roman" pitchFamily="18" charset="0"/>
              </a:rPr>
              <a:t> получить форму </a:t>
            </a:r>
            <a:r>
              <a:rPr lang="ru-RU" altLang="ru-RU" sz="2400" dirty="0">
                <a:latin typeface="Times New Roman" pitchFamily="18" charset="0"/>
              </a:rPr>
              <a:t>(в двух экземплярах), по которой составляется апелляция;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2400" dirty="0" smtClean="0">
                <a:latin typeface="Times New Roman" pitchFamily="18" charset="0"/>
              </a:rPr>
              <a:t> составить </a:t>
            </a:r>
            <a:r>
              <a:rPr lang="ru-RU" altLang="ru-RU" sz="2400" dirty="0">
                <a:latin typeface="Times New Roman" pitchFamily="18" charset="0"/>
              </a:rPr>
              <a:t>апелляцию в 2-х экземплярах и передать в конфликтную комиссию;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2400" dirty="0" smtClean="0">
                <a:latin typeface="Times New Roman" pitchFamily="18" charset="0"/>
              </a:rPr>
              <a:t> получить </a:t>
            </a:r>
            <a:r>
              <a:rPr lang="ru-RU" altLang="ru-RU" sz="2400" dirty="0">
                <a:latin typeface="Times New Roman" pitchFamily="18" charset="0"/>
              </a:rPr>
              <a:t>информацию о времени и месте рассмотрения апелляции;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2400" dirty="0" smtClean="0">
                <a:latin typeface="Times New Roman" pitchFamily="18" charset="0"/>
              </a:rPr>
              <a:t> прийти </a:t>
            </a:r>
            <a:r>
              <a:rPr lang="ru-RU" altLang="ru-RU" sz="2400" dirty="0">
                <a:latin typeface="Times New Roman" pitchFamily="18" charset="0"/>
              </a:rPr>
              <a:t>на процедуру рассмотрения апелляций в конфликтную комиссию, имея при себе паспорт и свой экземпляр заявления.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0188" y="214313"/>
            <a:ext cx="6816725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Апелляция о несогласии с результатами ЕГЭ </a:t>
            </a:r>
          </a:p>
        </p:txBody>
      </p:sp>
      <p:pic>
        <p:nvPicPr>
          <p:cNvPr id="4" name="Picture 5" descr="E:\ЕГЭ\для презентации\gia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17475"/>
            <a:ext cx="1390948" cy="96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07950" y="908050"/>
            <a:ext cx="9144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</a:rPr>
              <a:t>1. отклонение апелляции и сохранение выставленных баллов;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</a:rPr>
              <a:t>2. удовлетворение апелляции и выставление других баллов.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ВНИМАНИЕ!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увеличения, так и в сторону уменьшения.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</a:rPr>
              <a:t>Экзаменационная работа перепроверяется полностью.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</a:rPr>
              <a:t>Черновики, использованные на экзамене, в качестве материалов апелляции не рассматриваются.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</a:rPr>
              <a:t>За сам факт подачи апелляции количество баллов не может быть уменьшено.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0188" y="214313"/>
            <a:ext cx="6816725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Результаты рассмотрения апелляции</a:t>
            </a:r>
          </a:p>
        </p:txBody>
      </p:sp>
      <p:pic>
        <p:nvPicPr>
          <p:cNvPr id="4" name="Picture 5" descr="E:\ЕГЭ\для презентации\gia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17475"/>
            <a:ext cx="1487488" cy="103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542925" y="1584325"/>
            <a:ext cx="8358188" cy="11938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2000" b="1" kern="0" dirty="0">
                <a:solidFill>
                  <a:srgbClr val="FF0000"/>
                </a:solidFill>
                <a:latin typeface="+mn-lt"/>
              </a:rPr>
              <a:t>Обязательные  экзамены </a:t>
            </a:r>
          </a:p>
          <a:p>
            <a:pPr marL="457200" indent="-457200" algn="ctr" eaLnBrk="0" hangingPunct="0">
              <a:spcBef>
                <a:spcPct val="20000"/>
              </a:spcBef>
              <a:buAutoNum type="arabicPeriod"/>
              <a:defRPr/>
            </a:pPr>
            <a:r>
              <a:rPr lang="ru-RU" sz="2000" b="1" kern="0" dirty="0" smtClean="0">
                <a:latin typeface="+mn-lt"/>
              </a:rPr>
              <a:t>русский </a:t>
            </a:r>
            <a:r>
              <a:rPr lang="ru-RU" sz="2000" b="1" kern="0" dirty="0">
                <a:latin typeface="+mn-lt"/>
              </a:rPr>
              <a:t>язык</a:t>
            </a:r>
          </a:p>
          <a:p>
            <a:pPr marL="457200" indent="-457200" algn="ctr" eaLnBrk="0" hangingPunct="0">
              <a:spcBef>
                <a:spcPct val="20000"/>
              </a:spcBef>
              <a:buAutoNum type="arabicPeriod"/>
              <a:defRPr/>
            </a:pPr>
            <a:endParaRPr lang="ru-RU" sz="20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6147" name="Picture 5" descr="E:\ЕГЭ\для презентации\gia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17475"/>
            <a:ext cx="113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025" y="2778125"/>
            <a:ext cx="835342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2000" b="1" kern="0" dirty="0">
                <a:solidFill>
                  <a:srgbClr val="FF0000"/>
                </a:solidFill>
                <a:latin typeface="Tahoma"/>
              </a:rPr>
              <a:t>На добровольной основе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1600" b="1" kern="0" dirty="0">
                <a:solidFill>
                  <a:srgbClr val="000000"/>
                </a:solidFill>
                <a:latin typeface="Tahoma"/>
              </a:rPr>
              <a:t>     </a:t>
            </a:r>
            <a:r>
              <a:rPr lang="ru-RU" sz="1800" kern="0" dirty="0">
                <a:solidFill>
                  <a:srgbClr val="000000"/>
                </a:solidFill>
                <a:latin typeface="Tahoma"/>
              </a:rPr>
              <a:t>    </a:t>
            </a:r>
            <a:r>
              <a:rPr lang="ru-RU" sz="1800" b="1" kern="0" dirty="0">
                <a:solidFill>
                  <a:srgbClr val="000000"/>
                </a:solidFill>
                <a:latin typeface="Tahoma"/>
              </a:rPr>
              <a:t>Литература  </a:t>
            </a:r>
            <a:endParaRPr lang="en-US" sz="1800" b="1" kern="0" dirty="0" smtClean="0">
              <a:solidFill>
                <a:srgbClr val="000000"/>
              </a:solidFill>
              <a:latin typeface="Tahoma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Tahoma"/>
              </a:rPr>
              <a:t>Математика (профильный уровень)                       </a:t>
            </a:r>
            <a:endParaRPr lang="ru-RU" sz="1800" b="1" kern="0" dirty="0">
              <a:solidFill>
                <a:srgbClr val="000000"/>
              </a:solidFill>
              <a:latin typeface="Tahoma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rgbClr val="000000"/>
                </a:solidFill>
                <a:latin typeface="Tahoma"/>
              </a:rPr>
              <a:t>          География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rgbClr val="000000"/>
                </a:solidFill>
                <a:latin typeface="Tahoma"/>
              </a:rPr>
              <a:t>          Физика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rgbClr val="000000"/>
                </a:solidFill>
                <a:latin typeface="Tahoma"/>
              </a:rPr>
              <a:t>         Химия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rgbClr val="000000"/>
                </a:solidFill>
                <a:latin typeface="Tahoma"/>
              </a:rPr>
              <a:t>        Биология                          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rgbClr val="000000"/>
                </a:solidFill>
                <a:latin typeface="Tahoma"/>
              </a:rPr>
              <a:t>          Информатика и ИКТ                                                  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rgbClr val="000000"/>
                </a:solidFill>
                <a:latin typeface="Tahoma"/>
              </a:rPr>
              <a:t>          История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rgbClr val="000000"/>
                </a:solidFill>
                <a:latin typeface="Tahoma"/>
              </a:rPr>
              <a:t>          Обществознание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800" b="1" kern="0" dirty="0">
                <a:solidFill>
                  <a:srgbClr val="000000"/>
                </a:solidFill>
                <a:latin typeface="Tahoma"/>
              </a:rPr>
              <a:t>           Иностранные языки (письменная и устная части)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00"/>
                </a:solidFill>
                <a:latin typeface="Tahoma"/>
              </a:rPr>
              <a:t>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18281"/>
            <a:ext cx="6697663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ГИА -11</a:t>
            </a:r>
            <a:endParaRPr lang="ru-RU" sz="3200" b="1" dirty="0">
              <a:solidFill>
                <a:srgbClr val="000099"/>
              </a:solidFill>
              <a:latin typeface="+mj-lt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214313" y="2049463"/>
            <a:ext cx="9326562" cy="2862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Сайт Официального информационного портала «Единого государственного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экзамена (ЕГЭ 2014) </a:t>
            </a:r>
            <a:r>
              <a:rPr lang="ru-RU" altLang="ru-RU" sz="1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2"/>
              </a:rPr>
              <a:t>http://ege.edu.ru</a:t>
            </a:r>
            <a:endParaRPr lang="ru-RU" altLang="ru-RU" sz="18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Сайт федерального портала Российское Образование </a:t>
            </a:r>
            <a:r>
              <a:rPr lang="ru-RU" altLang="ru-RU" sz="1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3"/>
              </a:rPr>
              <a:t>http://www.edu.ru</a:t>
            </a:r>
            <a:endParaRPr lang="ru-RU" altLang="ru-RU" sz="18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Сайт Федерального института педагогических измерений </a:t>
            </a:r>
            <a:r>
              <a:rPr lang="ru-RU" altLang="ru-RU" sz="1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4"/>
              </a:rPr>
              <a:t>http://www.fipi.ru</a:t>
            </a:r>
            <a:endParaRPr lang="ru-RU" altLang="ru-RU" sz="18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Сайт ФГБУ «Федеральный центр тестирования» </a:t>
            </a:r>
            <a:r>
              <a:rPr lang="ru-RU" altLang="ru-RU" sz="1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5"/>
              </a:rPr>
              <a:t>http://www.rustest.ru</a:t>
            </a:r>
            <a:endParaRPr lang="ru-RU" altLang="ru-RU" sz="18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Сайт Министерства образования и науки РФ </a:t>
            </a:r>
            <a:r>
              <a:rPr lang="ru-RU" altLang="ru-RU" sz="18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  <a:hlinkClick r:id="rId6"/>
              </a:rPr>
              <a:t>http://минобрнауки.рф</a:t>
            </a:r>
            <a:endParaRPr lang="ru-RU" altLang="ru-RU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46275" y="214313"/>
            <a:ext cx="5411788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Полезные ссылки</a:t>
            </a:r>
          </a:p>
        </p:txBody>
      </p:sp>
      <p:pic>
        <p:nvPicPr>
          <p:cNvPr id="5" name="Picture 5" descr="E:\ЕГЭ\для презентации\gia_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8" y="192338"/>
            <a:ext cx="176077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/>
          </p:cNvSpPr>
          <p:nvPr/>
        </p:nvSpPr>
        <p:spPr>
          <a:xfrm>
            <a:off x="457200" y="1857375"/>
            <a:ext cx="8258175" cy="395128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ru-RU" sz="2000" b="1" kern="0" dirty="0">
              <a:latin typeface="+mn-lt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2000" kern="0" dirty="0">
                <a:latin typeface="+mn-lt"/>
              </a:rPr>
              <a:t>          Допускаются обучающиеся 11 классов,</a:t>
            </a:r>
            <a:r>
              <a:rPr lang="ru-RU" sz="2000" b="1" kern="0" dirty="0">
                <a:latin typeface="+mn-lt"/>
              </a:rPr>
              <a:t> не имеющие академической задолженности,</a:t>
            </a:r>
            <a:r>
              <a:rPr lang="ru-RU" sz="2000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b="1" kern="0" dirty="0">
                <a:solidFill>
                  <a:srgbClr val="FF0000"/>
                </a:solidFill>
                <a:latin typeface="+mn-lt"/>
              </a:rPr>
              <a:t>получившие зачет за итоговое сочинение  </a:t>
            </a:r>
            <a:r>
              <a:rPr lang="ru-RU" sz="2000" b="1" kern="0" dirty="0">
                <a:latin typeface="+mn-lt"/>
              </a:rPr>
              <a:t>и в полном объеме </a:t>
            </a:r>
            <a:r>
              <a:rPr lang="ru-RU" sz="2000" kern="0" dirty="0">
                <a:latin typeface="+mn-lt"/>
              </a:rPr>
              <a:t>выполнившие учебный план.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2000" kern="0" dirty="0">
              <a:latin typeface="+mn-lt"/>
            </a:endParaRPr>
          </a:p>
        </p:txBody>
      </p:sp>
      <p:pic>
        <p:nvPicPr>
          <p:cNvPr id="7171" name="Picture 5" descr="E:\ЕГЭ\для презентации\gia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17475"/>
            <a:ext cx="113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218281"/>
            <a:ext cx="6697663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ДОПУСК к </a:t>
            </a:r>
            <a:r>
              <a:rPr lang="ru-RU" sz="3200" b="1" dirty="0" smtClean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ГИА - 11</a:t>
            </a:r>
            <a:endParaRPr lang="ru-RU" sz="3200" b="1" dirty="0">
              <a:solidFill>
                <a:srgbClr val="000099"/>
              </a:solidFill>
              <a:latin typeface="+mj-lt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539750" y="1700808"/>
            <a:ext cx="8064500" cy="21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участия в ГИА обучающимся необходимо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 февраля текущего года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подать заявление с перечнем выбранных учебных предметов и согласие на обработку персональных данных (обязательное условие)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образовательную организацию.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6375" y="217488"/>
            <a:ext cx="6697663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ЗАЯВЛЕНИЕ о выборе экзаменов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609"/>
            <a:ext cx="1350188" cy="93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E:\ЕГЭ\для презентации\gia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17475"/>
            <a:ext cx="113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218281"/>
            <a:ext cx="6697663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ЗАЯВЛЕНИЕ о выборе экзаменов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650" y="1773238"/>
            <a:ext cx="7993063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endParaRPr lang="ru-RU" sz="2000" kern="0" dirty="0">
              <a:solidFill>
                <a:srgbClr val="000000"/>
              </a:solidFill>
              <a:latin typeface="Tahoma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00"/>
                </a:solidFill>
                <a:latin typeface="Tahoma"/>
              </a:rPr>
              <a:t>Заявление подается </a:t>
            </a:r>
            <a:r>
              <a:rPr lang="ru-RU" sz="2000" b="1" kern="0" dirty="0">
                <a:solidFill>
                  <a:srgbClr val="000000"/>
                </a:solidFill>
                <a:latin typeface="Tahoma"/>
              </a:rPr>
              <a:t>лично</a:t>
            </a:r>
            <a:r>
              <a:rPr lang="ru-RU" sz="2000" kern="0" dirty="0">
                <a:solidFill>
                  <a:srgbClr val="000000"/>
                </a:solidFill>
                <a:latin typeface="Tahoma"/>
              </a:rPr>
              <a:t> на основании документа, удостоверяющего личность учащегося.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2000" kern="0" dirty="0">
              <a:solidFill>
                <a:srgbClr val="000000"/>
              </a:solidFill>
              <a:latin typeface="Tahoma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00"/>
                </a:solidFill>
                <a:latin typeface="Tahoma"/>
              </a:rPr>
              <a:t>Обучающиеся с </a:t>
            </a:r>
            <a:r>
              <a:rPr lang="ru-RU" sz="2000" b="1" kern="0" dirty="0">
                <a:solidFill>
                  <a:srgbClr val="000000"/>
                </a:solidFill>
                <a:latin typeface="Tahoma"/>
              </a:rPr>
              <a:t>ОВЗ</a:t>
            </a:r>
            <a:r>
              <a:rPr lang="ru-RU" sz="2000" kern="0" dirty="0">
                <a:solidFill>
                  <a:srgbClr val="000000"/>
                </a:solidFill>
                <a:latin typeface="Tahoma"/>
              </a:rPr>
              <a:t> (ограниченными возможностями здоровья)  к заявлению прикладывают копию рекомендаций ПМПК, дети-инвалиды – оригинал справки. 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2000" kern="0" dirty="0">
              <a:solidFill>
                <a:srgbClr val="000000"/>
              </a:solidFill>
              <a:latin typeface="Tahoma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00"/>
                </a:solidFill>
                <a:latin typeface="Tahoma"/>
              </a:rPr>
              <a:t>Согласие  на обработку персональных данных несовершеннолетних детей дают родители (законные представители), совершеннолетние подписывают согласие на обработку персональных данных лично.</a:t>
            </a:r>
            <a:br>
              <a:rPr lang="ru-RU" sz="2000" kern="0" dirty="0">
                <a:solidFill>
                  <a:srgbClr val="000000"/>
                </a:solidFill>
                <a:latin typeface="Tahoma"/>
              </a:rPr>
            </a:br>
            <a:endParaRPr lang="ru-RU" sz="2000" kern="0" dirty="0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87325" y="1628775"/>
            <a:ext cx="89281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Изменить (дополнить)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перечень указанных в заявлении экзаменов,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обучающиеся вправе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олько при наличии уважительных причин (болезни или иных обстоятельств, подтвержденных документально)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 этом случае обучающиеся подают заявление в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ГЭК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с указанием измененного перечня учебных предметов, по которым он планирует пройти ГИА, и причины изменения заявленного ранее перечня. Указанное заявление подается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не позднее чем за две недели до начала соответствующих экзаменов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8580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E:\ЕГЭ\для презентации\gia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9" y="117475"/>
            <a:ext cx="1348297" cy="93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18281"/>
            <a:ext cx="6697663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СРОКИ  </a:t>
            </a:r>
            <a:r>
              <a:rPr lang="ru-RU" sz="3200" b="1" dirty="0" smtClean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ГИА - 11</a:t>
            </a:r>
            <a:endParaRPr lang="ru-RU" sz="3200" b="1" dirty="0">
              <a:solidFill>
                <a:srgbClr val="000099"/>
              </a:solidFill>
              <a:latin typeface="+mj-lt"/>
              <a:cs typeface="Simplified Arabic" pitchFamily="18" charset="-78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23850" y="1428750"/>
            <a:ext cx="8534400" cy="524033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ru-RU" sz="20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ru-RU" sz="20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ru-RU" sz="2000" b="1" kern="0" dirty="0">
              <a:latin typeface="+mn-lt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000" b="1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ru-RU" sz="2000" b="1" kern="0" dirty="0" smtClean="0">
                <a:latin typeface="+mn-lt"/>
              </a:rPr>
              <a:t>Основной период</a:t>
            </a:r>
            <a:endParaRPr lang="ru-RU" sz="2000" b="1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268" name="Picture 5" descr="E:\ЕГЭ\для презентации\gia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117475"/>
            <a:ext cx="11303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913" y="188913"/>
            <a:ext cx="6697662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dirty="0">
                <a:solidFill>
                  <a:srgbClr val="000099"/>
                </a:solidFill>
                <a:latin typeface="+mj-lt"/>
                <a:cs typeface="Simplified Arabic" pitchFamily="18" charset="-78"/>
              </a:rPr>
              <a:t>ОСНОВНОЙ ПЕРИОД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15" y="1196752"/>
            <a:ext cx="93965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31.05.2021       </a:t>
            </a:r>
            <a:r>
              <a:rPr lang="ru-RU" b="1" dirty="0"/>
              <a:t>География           </a:t>
            </a:r>
            <a:r>
              <a:rPr lang="ru-RU" b="1" dirty="0" smtClean="0"/>
              <a:t>Литература     Химия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 smtClean="0"/>
              <a:t>3.06.2021         Русский </a:t>
            </a:r>
            <a:r>
              <a:rPr lang="ru-RU" b="1" dirty="0"/>
              <a:t>язык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7.06.2021         Математика </a:t>
            </a:r>
            <a:r>
              <a:rPr lang="ru-RU" b="1" dirty="0"/>
              <a:t>(профильный уровень)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11.06.2021      Физика     </a:t>
            </a:r>
            <a:r>
              <a:rPr lang="ru-RU" b="1" dirty="0"/>
              <a:t>История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15.06.2021      Обществознание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 smtClean="0"/>
              <a:t>18.06.2021      Английский язык «</a:t>
            </a:r>
            <a:r>
              <a:rPr lang="ru-RU" b="1" dirty="0" err="1" smtClean="0"/>
              <a:t>письм</a:t>
            </a:r>
            <a:r>
              <a:rPr lang="ru-RU" b="1" dirty="0" smtClean="0"/>
              <a:t> часть»       Биология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21.06.2021      Английский язык «говорение»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25.06.2021      Информатика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28.06.2021      Литература    Немецкий язык  «говорение»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29.06.2021      Немецкий язык  «</a:t>
            </a:r>
            <a:r>
              <a:rPr lang="ru-RU" b="1" dirty="0" err="1" smtClean="0"/>
              <a:t>письм</a:t>
            </a:r>
            <a:r>
              <a:rPr lang="ru-RU" b="1" dirty="0" smtClean="0"/>
              <a:t> часть»</a:t>
            </a:r>
          </a:p>
          <a:p>
            <a:pPr>
              <a:lnSpc>
                <a:spcPct val="150000"/>
              </a:lnSpc>
            </a:pP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15" y="88106"/>
            <a:ext cx="1287539" cy="8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ждународный">
  <a:themeElements>
    <a:clrScheme name="Международный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5609</TotalTime>
  <Words>1315</Words>
  <Application>Microsoft Office PowerPoint</Application>
  <PresentationFormat>Экран (4:3)</PresentationFormat>
  <Paragraphs>229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Международный</vt:lpstr>
      <vt:lpstr>Тема Office</vt:lpstr>
      <vt:lpstr>  Об обеспечении и проведении     государственной итоговой аттестации выпускников 11-ых классов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RCOI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(итоговая) аттестация  выпускников 9 классов общеобразовательных учреждений  в рамках построения ОСОКО:  опыт Челябинской области</dc:title>
  <dc:creator>Raketa</dc:creator>
  <cp:lastModifiedBy>OEM</cp:lastModifiedBy>
  <cp:revision>261</cp:revision>
  <cp:lastPrinted>2017-04-28T02:32:44Z</cp:lastPrinted>
  <dcterms:created xsi:type="dcterms:W3CDTF">2007-10-17T06:09:36Z</dcterms:created>
  <dcterms:modified xsi:type="dcterms:W3CDTF">2021-04-03T03:01:00Z</dcterms:modified>
</cp:coreProperties>
</file>