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924" r:id="rId2"/>
  </p:sldMasterIdLst>
  <p:notesMasterIdLst>
    <p:notesMasterId r:id="rId33"/>
  </p:notesMasterIdLst>
  <p:handoutMasterIdLst>
    <p:handoutMasterId r:id="rId34"/>
  </p:handoutMasterIdLst>
  <p:sldIdLst>
    <p:sldId id="256" r:id="rId3"/>
    <p:sldId id="278" r:id="rId4"/>
    <p:sldId id="298" r:id="rId5"/>
    <p:sldId id="296" r:id="rId6"/>
    <p:sldId id="337" r:id="rId7"/>
    <p:sldId id="315" r:id="rId8"/>
    <p:sldId id="338" r:id="rId9"/>
    <p:sldId id="318" r:id="rId10"/>
    <p:sldId id="347" r:id="rId11"/>
    <p:sldId id="361" r:id="rId12"/>
    <p:sldId id="321" r:id="rId13"/>
    <p:sldId id="355" r:id="rId14"/>
    <p:sldId id="322" r:id="rId15"/>
    <p:sldId id="313" r:id="rId16"/>
    <p:sldId id="356" r:id="rId17"/>
    <p:sldId id="348" r:id="rId18"/>
    <p:sldId id="363" r:id="rId19"/>
    <p:sldId id="364" r:id="rId20"/>
    <p:sldId id="365" r:id="rId21"/>
    <p:sldId id="366" r:id="rId22"/>
    <p:sldId id="367" r:id="rId23"/>
    <p:sldId id="357" r:id="rId24"/>
    <p:sldId id="349" r:id="rId25"/>
    <p:sldId id="350" r:id="rId26"/>
    <p:sldId id="362" r:id="rId27"/>
    <p:sldId id="370" r:id="rId28"/>
    <p:sldId id="369" r:id="rId29"/>
    <p:sldId id="352" r:id="rId30"/>
    <p:sldId id="353" r:id="rId31"/>
    <p:sldId id="327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2DC1DF"/>
    <a:srgbClr val="FF9933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7" autoAdjust="0"/>
    <p:restoredTop sz="99603" autoAdjust="0"/>
  </p:normalViewPr>
  <p:slideViewPr>
    <p:cSldViewPr>
      <p:cViewPr>
        <p:scale>
          <a:sx n="90" d="100"/>
          <a:sy n="90" d="100"/>
        </p:scale>
        <p:origin x="-588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AD0AA4E-8DC3-415E-87DF-4A08988DA77F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4CAB4A-BF31-40CD-8908-6A9A2306A8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14984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452BEF2-0CE9-4227-9ED1-8B7A23E61247}" type="datetimeFigureOut">
              <a:rPr lang="ru-RU"/>
              <a:pPr>
                <a:defRPr/>
              </a:pPr>
              <a:t>03.04.2021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746FE99-909A-42B8-AE1A-3FC4D040A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561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-19050"/>
            <a:ext cx="9144000" cy="6877050"/>
            <a:chOff x="0" y="-12"/>
            <a:chExt cx="5760" cy="433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>
              <a:off x="1104" y="1008"/>
              <a:ext cx="4656" cy="331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-1261" y="-157"/>
              <a:ext cx="7021" cy="1190"/>
              <a:chOff x="-1261" y="-154"/>
              <a:chExt cx="7021" cy="1190"/>
            </a:xfrm>
          </p:grpSpPr>
          <p:sp>
            <p:nvSpPr>
              <p:cNvPr id="8" name="Freeform 5"/>
              <p:cNvSpPr>
                <a:spLocks/>
              </p:cNvSpPr>
              <p:nvPr userDrawn="1"/>
            </p:nvSpPr>
            <p:spPr bwMode="ltGray">
              <a:xfrm>
                <a:off x="0" y="4"/>
                <a:ext cx="5760" cy="1032"/>
              </a:xfrm>
              <a:custGeom>
                <a:avLst/>
                <a:gdLst>
                  <a:gd name="T0" fmla="*/ 107898 w 4848"/>
                  <a:gd name="T1" fmla="*/ 2147483647 h 432"/>
                  <a:gd name="T2" fmla="*/ 0 w 4848"/>
                  <a:gd name="T3" fmla="*/ 2147483647 h 432"/>
                  <a:gd name="T4" fmla="*/ 0 w 4848"/>
                  <a:gd name="T5" fmla="*/ 0 h 432"/>
                  <a:gd name="T6" fmla="*/ 107898 w 4848"/>
                  <a:gd name="T7" fmla="*/ 0 h 432"/>
                  <a:gd name="T8" fmla="*/ 107898 w 4848"/>
                  <a:gd name="T9" fmla="*/ 2147483647 h 43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848" h="432">
                    <a:moveTo>
                      <a:pt x="4848" y="432"/>
                    </a:moveTo>
                    <a:lnTo>
                      <a:pt x="0" y="432"/>
                    </a:lnTo>
                    <a:lnTo>
                      <a:pt x="0" y="0"/>
                    </a:lnTo>
                    <a:lnTo>
                      <a:pt x="4848" y="0"/>
                    </a:lnTo>
                    <a:lnTo>
                      <a:pt x="4848" y="432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9" name="Group 6"/>
              <p:cNvGrpSpPr>
                <a:grpSpLocks/>
              </p:cNvGrpSpPr>
              <p:nvPr userDrawn="1"/>
            </p:nvGrpSpPr>
            <p:grpSpPr bwMode="auto">
              <a:xfrm>
                <a:off x="333" y="-9"/>
                <a:ext cx="5176" cy="1044"/>
                <a:chOff x="333" y="-9"/>
                <a:chExt cx="5176" cy="1044"/>
              </a:xfrm>
            </p:grpSpPr>
            <p:sp>
              <p:nvSpPr>
                <p:cNvPr id="38" name="Freeform 7"/>
                <p:cNvSpPr>
                  <a:spLocks/>
                </p:cNvSpPr>
                <p:nvPr userDrawn="1"/>
              </p:nvSpPr>
              <p:spPr bwMode="ltGray">
                <a:xfrm>
                  <a:off x="3230" y="949"/>
                  <a:ext cx="17" cy="20"/>
                </a:xfrm>
                <a:custGeom>
                  <a:avLst/>
                  <a:gdLst>
                    <a:gd name="T0" fmla="*/ 48 w 15"/>
                    <a:gd name="T1" fmla="*/ 3 h 23"/>
                    <a:gd name="T2" fmla="*/ 142 w 15"/>
                    <a:gd name="T3" fmla="*/ 3 h 23"/>
                    <a:gd name="T4" fmla="*/ 125 w 15"/>
                    <a:gd name="T5" fmla="*/ 3 h 23"/>
                    <a:gd name="T6" fmla="*/ 48 w 15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5" h="23">
                      <a:moveTo>
                        <a:pt x="5" y="11"/>
                      </a:moveTo>
                      <a:cubicBezTo>
                        <a:pt x="2" y="1"/>
                        <a:pt x="7" y="0"/>
                        <a:pt x="15" y="5"/>
                      </a:cubicBezTo>
                      <a:cubicBezTo>
                        <a:pt x="14" y="9"/>
                        <a:pt x="15" y="13"/>
                        <a:pt x="13" y="17"/>
                      </a:cubicBezTo>
                      <a:cubicBezTo>
                        <a:pt x="9" y="23"/>
                        <a:pt x="0" y="16"/>
                        <a:pt x="5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9" name="Freeform 8"/>
                <p:cNvSpPr>
                  <a:spLocks/>
                </p:cNvSpPr>
                <p:nvPr userDrawn="1"/>
              </p:nvSpPr>
              <p:spPr bwMode="ltGray">
                <a:xfrm>
                  <a:off x="3406" y="1015"/>
                  <a:ext cx="21" cy="20"/>
                </a:xfrm>
                <a:custGeom>
                  <a:avLst/>
                  <a:gdLst>
                    <a:gd name="T0" fmla="*/ 3 w 20"/>
                    <a:gd name="T1" fmla="*/ 3 h 23"/>
                    <a:gd name="T2" fmla="*/ 29 w 20"/>
                    <a:gd name="T3" fmla="*/ 3 h 23"/>
                    <a:gd name="T4" fmla="*/ 7 w 20"/>
                    <a:gd name="T5" fmla="*/ 3 h 23"/>
                    <a:gd name="T6" fmla="*/ 3 w 20"/>
                    <a:gd name="T7" fmla="*/ 3 h 23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23">
                      <a:moveTo>
                        <a:pt x="3" y="13"/>
                      </a:moveTo>
                      <a:cubicBezTo>
                        <a:pt x="0" y="5"/>
                        <a:pt x="2" y="0"/>
                        <a:pt x="11" y="3"/>
                      </a:cubicBezTo>
                      <a:cubicBezTo>
                        <a:pt x="16" y="10"/>
                        <a:pt x="20" y="23"/>
                        <a:pt x="7" y="19"/>
                      </a:cubicBezTo>
                      <a:cubicBezTo>
                        <a:pt x="6" y="17"/>
                        <a:pt x="3" y="13"/>
                        <a:pt x="3" y="1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" name="Freeform 9"/>
                <p:cNvSpPr>
                  <a:spLocks/>
                </p:cNvSpPr>
                <p:nvPr userDrawn="1"/>
              </p:nvSpPr>
              <p:spPr bwMode="ltGray">
                <a:xfrm>
                  <a:off x="2909" y="908"/>
                  <a:ext cx="31" cy="34"/>
                </a:xfrm>
                <a:custGeom>
                  <a:avLst/>
                  <a:gdLst>
                    <a:gd name="T0" fmla="*/ 34 w 30"/>
                    <a:gd name="T1" fmla="*/ 2 h 42"/>
                    <a:gd name="T2" fmla="*/ 8 w 30"/>
                    <a:gd name="T3" fmla="*/ 2 h 42"/>
                    <a:gd name="T4" fmla="*/ 0 w 30"/>
                    <a:gd name="T5" fmla="*/ 2 h 42"/>
                    <a:gd name="T6" fmla="*/ 34 w 30"/>
                    <a:gd name="T7" fmla="*/ 2 h 42"/>
                    <a:gd name="T8" fmla="*/ 51 w 30"/>
                    <a:gd name="T9" fmla="*/ 2 h 42"/>
                    <a:gd name="T10" fmla="*/ 47 w 30"/>
                    <a:gd name="T11" fmla="*/ 2 h 42"/>
                    <a:gd name="T12" fmla="*/ 34 w 30"/>
                    <a:gd name="T13" fmla="*/ 2 h 4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30" h="42">
                      <a:moveTo>
                        <a:pt x="16" y="33"/>
                      </a:moveTo>
                      <a:cubicBezTo>
                        <a:pt x="3" y="20"/>
                        <a:pt x="15" y="34"/>
                        <a:pt x="8" y="21"/>
                      </a:cubicBezTo>
                      <a:cubicBezTo>
                        <a:pt x="6" y="17"/>
                        <a:pt x="0" y="9"/>
                        <a:pt x="0" y="9"/>
                      </a:cubicBezTo>
                      <a:cubicBezTo>
                        <a:pt x="5" y="1"/>
                        <a:pt x="7" y="0"/>
                        <a:pt x="16" y="3"/>
                      </a:cubicBezTo>
                      <a:cubicBezTo>
                        <a:pt x="25" y="16"/>
                        <a:pt x="10" y="16"/>
                        <a:pt x="30" y="23"/>
                      </a:cubicBezTo>
                      <a:cubicBezTo>
                        <a:pt x="29" y="26"/>
                        <a:pt x="30" y="29"/>
                        <a:pt x="28" y="31"/>
                      </a:cubicBezTo>
                      <a:cubicBezTo>
                        <a:pt x="15" y="42"/>
                        <a:pt x="16" y="38"/>
                        <a:pt x="16" y="33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1" name="Freeform 10"/>
                <p:cNvSpPr>
                  <a:spLocks/>
                </p:cNvSpPr>
                <p:nvPr userDrawn="1"/>
              </p:nvSpPr>
              <p:spPr bwMode="ltGray">
                <a:xfrm>
                  <a:off x="2551" y="940"/>
                  <a:ext cx="25" cy="12"/>
                </a:xfrm>
                <a:custGeom>
                  <a:avLst/>
                  <a:gdLst>
                    <a:gd name="T0" fmla="*/ 15 w 25"/>
                    <a:gd name="T1" fmla="*/ 2 h 16"/>
                    <a:gd name="T2" fmla="*/ 3 w 25"/>
                    <a:gd name="T3" fmla="*/ 2 h 16"/>
                    <a:gd name="T4" fmla="*/ 15 w 25"/>
                    <a:gd name="T5" fmla="*/ 0 h 16"/>
                    <a:gd name="T6" fmla="*/ 15 w 25"/>
                    <a:gd name="T7" fmla="*/ 2 h 16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5" h="16">
                      <a:moveTo>
                        <a:pt x="15" y="16"/>
                      </a:moveTo>
                      <a:cubicBezTo>
                        <a:pt x="10" y="15"/>
                        <a:pt x="0" y="12"/>
                        <a:pt x="3" y="8"/>
                      </a:cubicBezTo>
                      <a:cubicBezTo>
                        <a:pt x="6" y="4"/>
                        <a:pt x="15" y="0"/>
                        <a:pt x="15" y="0"/>
                      </a:cubicBezTo>
                      <a:cubicBezTo>
                        <a:pt x="17" y="3"/>
                        <a:pt x="25" y="16"/>
                        <a:pt x="15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2" name="Freeform 11"/>
                <p:cNvSpPr>
                  <a:spLocks/>
                </p:cNvSpPr>
                <p:nvPr userDrawn="1"/>
              </p:nvSpPr>
              <p:spPr bwMode="ltGray">
                <a:xfrm>
                  <a:off x="2443" y="954"/>
                  <a:ext cx="65" cy="39"/>
                </a:xfrm>
                <a:custGeom>
                  <a:avLst/>
                  <a:gdLst>
                    <a:gd name="T0" fmla="*/ 14 w 65"/>
                    <a:gd name="T1" fmla="*/ 3 h 46"/>
                    <a:gd name="T2" fmla="*/ 30 w 65"/>
                    <a:gd name="T3" fmla="*/ 3 h 46"/>
                    <a:gd name="T4" fmla="*/ 42 w 65"/>
                    <a:gd name="T5" fmla="*/ 0 h 46"/>
                    <a:gd name="T6" fmla="*/ 58 w 65"/>
                    <a:gd name="T7" fmla="*/ 3 h 46"/>
                    <a:gd name="T8" fmla="*/ 32 w 65"/>
                    <a:gd name="T9" fmla="*/ 3 h 46"/>
                    <a:gd name="T10" fmla="*/ 12 w 65"/>
                    <a:gd name="T11" fmla="*/ 3 h 46"/>
                    <a:gd name="T12" fmla="*/ 8 w 65"/>
                    <a:gd name="T13" fmla="*/ 3 h 46"/>
                    <a:gd name="T14" fmla="*/ 12 w 65"/>
                    <a:gd name="T15" fmla="*/ 3 h 46"/>
                    <a:gd name="T16" fmla="*/ 14 w 65"/>
                    <a:gd name="T17" fmla="*/ 3 h 4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5" h="46">
                      <a:moveTo>
                        <a:pt x="14" y="24"/>
                      </a:moveTo>
                      <a:cubicBezTo>
                        <a:pt x="18" y="13"/>
                        <a:pt x="16" y="9"/>
                        <a:pt x="30" y="4"/>
                      </a:cubicBezTo>
                      <a:cubicBezTo>
                        <a:pt x="34" y="3"/>
                        <a:pt x="42" y="0"/>
                        <a:pt x="42" y="0"/>
                      </a:cubicBezTo>
                      <a:cubicBezTo>
                        <a:pt x="50" y="1"/>
                        <a:pt x="65" y="0"/>
                        <a:pt x="58" y="12"/>
                      </a:cubicBezTo>
                      <a:cubicBezTo>
                        <a:pt x="53" y="21"/>
                        <a:pt x="40" y="21"/>
                        <a:pt x="32" y="26"/>
                      </a:cubicBezTo>
                      <a:cubicBezTo>
                        <a:pt x="26" y="35"/>
                        <a:pt x="23" y="42"/>
                        <a:pt x="12" y="46"/>
                      </a:cubicBezTo>
                      <a:cubicBezTo>
                        <a:pt x="0" y="42"/>
                        <a:pt x="5" y="30"/>
                        <a:pt x="8" y="20"/>
                      </a:cubicBezTo>
                      <a:cubicBezTo>
                        <a:pt x="9" y="18"/>
                        <a:pt x="10" y="13"/>
                        <a:pt x="12" y="14"/>
                      </a:cubicBezTo>
                      <a:cubicBezTo>
                        <a:pt x="15" y="16"/>
                        <a:pt x="13" y="21"/>
                        <a:pt x="14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3" name="Freeform 12"/>
                <p:cNvSpPr>
                  <a:spLocks/>
                </p:cNvSpPr>
                <p:nvPr userDrawn="1"/>
              </p:nvSpPr>
              <p:spPr bwMode="ltGray">
                <a:xfrm>
                  <a:off x="2375" y="952"/>
                  <a:ext cx="68" cy="39"/>
                </a:xfrm>
                <a:custGeom>
                  <a:avLst/>
                  <a:gdLst>
                    <a:gd name="T0" fmla="*/ 0 w 69"/>
                    <a:gd name="T1" fmla="*/ 2 h 47"/>
                    <a:gd name="T2" fmla="*/ 18 w 69"/>
                    <a:gd name="T3" fmla="*/ 2 h 47"/>
                    <a:gd name="T4" fmla="*/ 34 w 69"/>
                    <a:gd name="T5" fmla="*/ 1 h 47"/>
                    <a:gd name="T6" fmla="*/ 46 w 69"/>
                    <a:gd name="T7" fmla="*/ 2 h 47"/>
                    <a:gd name="T8" fmla="*/ 34 w 69"/>
                    <a:gd name="T9" fmla="*/ 2 h 47"/>
                    <a:gd name="T10" fmla="*/ 28 w 69"/>
                    <a:gd name="T11" fmla="*/ 2 h 47"/>
                    <a:gd name="T12" fmla="*/ 22 w 69"/>
                    <a:gd name="T13" fmla="*/ 2 h 47"/>
                    <a:gd name="T14" fmla="*/ 16 w 69"/>
                    <a:gd name="T15" fmla="*/ 2 h 47"/>
                    <a:gd name="T16" fmla="*/ 12 w 69"/>
                    <a:gd name="T17" fmla="*/ 2 h 47"/>
                    <a:gd name="T18" fmla="*/ 0 w 69"/>
                    <a:gd name="T19" fmla="*/ 2 h 47"/>
                    <a:gd name="T20" fmla="*/ 0 w 69"/>
                    <a:gd name="T21" fmla="*/ 2 h 4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9" h="47">
                      <a:moveTo>
                        <a:pt x="0" y="31"/>
                      </a:moveTo>
                      <a:cubicBezTo>
                        <a:pt x="7" y="24"/>
                        <a:pt x="9" y="22"/>
                        <a:pt x="18" y="25"/>
                      </a:cubicBezTo>
                      <a:cubicBezTo>
                        <a:pt x="25" y="4"/>
                        <a:pt x="36" y="12"/>
                        <a:pt x="52" y="1"/>
                      </a:cubicBezTo>
                      <a:cubicBezTo>
                        <a:pt x="56" y="2"/>
                        <a:pt x="61" y="0"/>
                        <a:pt x="64" y="3"/>
                      </a:cubicBezTo>
                      <a:cubicBezTo>
                        <a:pt x="69" y="8"/>
                        <a:pt x="50" y="19"/>
                        <a:pt x="50" y="19"/>
                      </a:cubicBezTo>
                      <a:cubicBezTo>
                        <a:pt x="46" y="31"/>
                        <a:pt x="35" y="22"/>
                        <a:pt x="28" y="33"/>
                      </a:cubicBezTo>
                      <a:cubicBezTo>
                        <a:pt x="31" y="41"/>
                        <a:pt x="31" y="44"/>
                        <a:pt x="22" y="47"/>
                      </a:cubicBezTo>
                      <a:cubicBezTo>
                        <a:pt x="20" y="46"/>
                        <a:pt x="18" y="46"/>
                        <a:pt x="16" y="45"/>
                      </a:cubicBezTo>
                      <a:cubicBezTo>
                        <a:pt x="14" y="43"/>
                        <a:pt x="14" y="40"/>
                        <a:pt x="12" y="39"/>
                      </a:cubicBezTo>
                      <a:cubicBezTo>
                        <a:pt x="8" y="37"/>
                        <a:pt x="0" y="35"/>
                        <a:pt x="0" y="35"/>
                      </a:cubicBezTo>
                      <a:cubicBezTo>
                        <a:pt x="2" y="26"/>
                        <a:pt x="3" y="25"/>
                        <a:pt x="0" y="3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4" name="Freeform 13"/>
                <p:cNvSpPr>
                  <a:spLocks/>
                </p:cNvSpPr>
                <p:nvPr userDrawn="1"/>
              </p:nvSpPr>
              <p:spPr bwMode="ltGray">
                <a:xfrm>
                  <a:off x="2007" y="739"/>
                  <a:ext cx="354" cy="228"/>
                </a:xfrm>
                <a:custGeom>
                  <a:avLst/>
                  <a:gdLst>
                    <a:gd name="T0" fmla="*/ 10 w 355"/>
                    <a:gd name="T1" fmla="*/ 2 h 277"/>
                    <a:gd name="T2" fmla="*/ 36 w 355"/>
                    <a:gd name="T3" fmla="*/ 2 h 277"/>
                    <a:gd name="T4" fmla="*/ 46 w 355"/>
                    <a:gd name="T5" fmla="*/ 2 h 277"/>
                    <a:gd name="T6" fmla="*/ 76 w 355"/>
                    <a:gd name="T7" fmla="*/ 2 h 277"/>
                    <a:gd name="T8" fmla="*/ 92 w 355"/>
                    <a:gd name="T9" fmla="*/ 2 h 277"/>
                    <a:gd name="T10" fmla="*/ 122 w 355"/>
                    <a:gd name="T11" fmla="*/ 3 h 277"/>
                    <a:gd name="T12" fmla="*/ 136 w 355"/>
                    <a:gd name="T13" fmla="*/ 4 h 277"/>
                    <a:gd name="T14" fmla="*/ 148 w 355"/>
                    <a:gd name="T15" fmla="*/ 4 h 277"/>
                    <a:gd name="T16" fmla="*/ 154 w 355"/>
                    <a:gd name="T17" fmla="*/ 5 h 277"/>
                    <a:gd name="T18" fmla="*/ 176 w 355"/>
                    <a:gd name="T19" fmla="*/ 5 h 277"/>
                    <a:gd name="T20" fmla="*/ 170 w 355"/>
                    <a:gd name="T21" fmla="*/ 6 h 277"/>
                    <a:gd name="T22" fmla="*/ 177 w 355"/>
                    <a:gd name="T23" fmla="*/ 7 h 277"/>
                    <a:gd name="T24" fmla="*/ 180 w 355"/>
                    <a:gd name="T25" fmla="*/ 7 h 277"/>
                    <a:gd name="T26" fmla="*/ 198 w 355"/>
                    <a:gd name="T27" fmla="*/ 7 h 277"/>
                    <a:gd name="T28" fmla="*/ 218 w 355"/>
                    <a:gd name="T29" fmla="*/ 7 h 277"/>
                    <a:gd name="T30" fmla="*/ 236 w 355"/>
                    <a:gd name="T31" fmla="*/ 7 h 277"/>
                    <a:gd name="T32" fmla="*/ 254 w 355"/>
                    <a:gd name="T33" fmla="*/ 7 h 277"/>
                    <a:gd name="T34" fmla="*/ 278 w 355"/>
                    <a:gd name="T35" fmla="*/ 8 h 277"/>
                    <a:gd name="T36" fmla="*/ 296 w 355"/>
                    <a:gd name="T37" fmla="*/ 8 h 277"/>
                    <a:gd name="T38" fmla="*/ 334 w 355"/>
                    <a:gd name="T39" fmla="*/ 8 h 277"/>
                    <a:gd name="T40" fmla="*/ 324 w 355"/>
                    <a:gd name="T41" fmla="*/ 8 h 277"/>
                    <a:gd name="T42" fmla="*/ 304 w 355"/>
                    <a:gd name="T43" fmla="*/ 8 h 277"/>
                    <a:gd name="T44" fmla="*/ 282 w 355"/>
                    <a:gd name="T45" fmla="*/ 8 h 277"/>
                    <a:gd name="T46" fmla="*/ 270 w 355"/>
                    <a:gd name="T47" fmla="*/ 8 h 277"/>
                    <a:gd name="T48" fmla="*/ 234 w 355"/>
                    <a:gd name="T49" fmla="*/ 8 h 277"/>
                    <a:gd name="T50" fmla="*/ 216 w 355"/>
                    <a:gd name="T51" fmla="*/ 8 h 277"/>
                    <a:gd name="T52" fmla="*/ 172 w 355"/>
                    <a:gd name="T53" fmla="*/ 7 h 277"/>
                    <a:gd name="T54" fmla="*/ 160 w 355"/>
                    <a:gd name="T55" fmla="*/ 7 h 277"/>
                    <a:gd name="T56" fmla="*/ 126 w 355"/>
                    <a:gd name="T57" fmla="*/ 6 h 277"/>
                    <a:gd name="T58" fmla="*/ 108 w 355"/>
                    <a:gd name="T59" fmla="*/ 6 h 277"/>
                    <a:gd name="T60" fmla="*/ 94 w 355"/>
                    <a:gd name="T61" fmla="*/ 5 h 277"/>
                    <a:gd name="T62" fmla="*/ 68 w 355"/>
                    <a:gd name="T63" fmla="*/ 3 h 277"/>
                    <a:gd name="T64" fmla="*/ 64 w 355"/>
                    <a:gd name="T65" fmla="*/ 3 h 277"/>
                    <a:gd name="T66" fmla="*/ 58 w 355"/>
                    <a:gd name="T67" fmla="*/ 3 h 277"/>
                    <a:gd name="T68" fmla="*/ 54 w 355"/>
                    <a:gd name="T69" fmla="*/ 2 h 277"/>
                    <a:gd name="T70" fmla="*/ 38 w 355"/>
                    <a:gd name="T71" fmla="*/ 2 h 277"/>
                    <a:gd name="T72" fmla="*/ 20 w 355"/>
                    <a:gd name="T73" fmla="*/ 2 h 277"/>
                    <a:gd name="T74" fmla="*/ 4 w 355"/>
                    <a:gd name="T75" fmla="*/ 2 h 277"/>
                    <a:gd name="T76" fmla="*/ 10 w 355"/>
                    <a:gd name="T77" fmla="*/ 2 h 277"/>
                    <a:gd name="T78" fmla="*/ 10 w 355"/>
                    <a:gd name="T79" fmla="*/ 2 h 277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</a:gdLst>
                  <a:ahLst/>
                  <a:cxnLst>
                    <a:cxn ang="T80">
                      <a:pos x="T0" y="T1"/>
                    </a:cxn>
                    <a:cxn ang="T81">
                      <a:pos x="T2" y="T3"/>
                    </a:cxn>
                    <a:cxn ang="T82">
                      <a:pos x="T4" y="T5"/>
                    </a:cxn>
                    <a:cxn ang="T83">
                      <a:pos x="T6" y="T7"/>
                    </a:cxn>
                    <a:cxn ang="T84">
                      <a:pos x="T8" y="T9"/>
                    </a:cxn>
                    <a:cxn ang="T85">
                      <a:pos x="T10" y="T11"/>
                    </a:cxn>
                    <a:cxn ang="T86">
                      <a:pos x="T12" y="T13"/>
                    </a:cxn>
                    <a:cxn ang="T87">
                      <a:pos x="T14" y="T15"/>
                    </a:cxn>
                    <a:cxn ang="T88">
                      <a:pos x="T16" y="T17"/>
                    </a:cxn>
                    <a:cxn ang="T89">
                      <a:pos x="T18" y="T19"/>
                    </a:cxn>
                    <a:cxn ang="T90">
                      <a:pos x="T20" y="T21"/>
                    </a:cxn>
                    <a:cxn ang="T91">
                      <a:pos x="T22" y="T23"/>
                    </a:cxn>
                    <a:cxn ang="T92">
                      <a:pos x="T24" y="T25"/>
                    </a:cxn>
                    <a:cxn ang="T93">
                      <a:pos x="T26" y="T27"/>
                    </a:cxn>
                    <a:cxn ang="T94">
                      <a:pos x="T28" y="T29"/>
                    </a:cxn>
                    <a:cxn ang="T95">
                      <a:pos x="T30" y="T31"/>
                    </a:cxn>
                    <a:cxn ang="T96">
                      <a:pos x="T32" y="T33"/>
                    </a:cxn>
                    <a:cxn ang="T97">
                      <a:pos x="T34" y="T35"/>
                    </a:cxn>
                    <a:cxn ang="T98">
                      <a:pos x="T36" y="T37"/>
                    </a:cxn>
                    <a:cxn ang="T99">
                      <a:pos x="T38" y="T39"/>
                    </a:cxn>
                    <a:cxn ang="T100">
                      <a:pos x="T40" y="T41"/>
                    </a:cxn>
                    <a:cxn ang="T101">
                      <a:pos x="T42" y="T43"/>
                    </a:cxn>
                    <a:cxn ang="T102">
                      <a:pos x="T44" y="T45"/>
                    </a:cxn>
                    <a:cxn ang="T103">
                      <a:pos x="T46" y="T47"/>
                    </a:cxn>
                    <a:cxn ang="T104">
                      <a:pos x="T48" y="T49"/>
                    </a:cxn>
                    <a:cxn ang="T105">
                      <a:pos x="T50" y="T51"/>
                    </a:cxn>
                    <a:cxn ang="T106">
                      <a:pos x="T52" y="T53"/>
                    </a:cxn>
                    <a:cxn ang="T107">
                      <a:pos x="T54" y="T55"/>
                    </a:cxn>
                    <a:cxn ang="T108">
                      <a:pos x="T56" y="T57"/>
                    </a:cxn>
                    <a:cxn ang="T109">
                      <a:pos x="T58" y="T59"/>
                    </a:cxn>
                    <a:cxn ang="T110">
                      <a:pos x="T60" y="T61"/>
                    </a:cxn>
                    <a:cxn ang="T111">
                      <a:pos x="T62" y="T63"/>
                    </a:cxn>
                    <a:cxn ang="T112">
                      <a:pos x="T64" y="T65"/>
                    </a:cxn>
                    <a:cxn ang="T113">
                      <a:pos x="T66" y="T67"/>
                    </a:cxn>
                    <a:cxn ang="T114">
                      <a:pos x="T68" y="T69"/>
                    </a:cxn>
                    <a:cxn ang="T115">
                      <a:pos x="T70" y="T71"/>
                    </a:cxn>
                    <a:cxn ang="T116">
                      <a:pos x="T72" y="T73"/>
                    </a:cxn>
                    <a:cxn ang="T117">
                      <a:pos x="T74" y="T75"/>
                    </a:cxn>
                    <a:cxn ang="T118">
                      <a:pos x="T76" y="T77"/>
                    </a:cxn>
                    <a:cxn ang="T119">
                      <a:pos x="T78" y="T79"/>
                    </a:cxn>
                  </a:cxnLst>
                  <a:rect l="0" t="0" r="r" b="b"/>
                  <a:pathLst>
                    <a:path w="355" h="277">
                      <a:moveTo>
                        <a:pt x="10" y="4"/>
                      </a:moveTo>
                      <a:cubicBezTo>
                        <a:pt x="22" y="0"/>
                        <a:pt x="24" y="14"/>
                        <a:pt x="36" y="18"/>
                      </a:cubicBezTo>
                      <a:cubicBezTo>
                        <a:pt x="37" y="19"/>
                        <a:pt x="45" y="29"/>
                        <a:pt x="46" y="30"/>
                      </a:cubicBezTo>
                      <a:cubicBezTo>
                        <a:pt x="56" y="40"/>
                        <a:pt x="67" y="38"/>
                        <a:pt x="76" y="52"/>
                      </a:cubicBezTo>
                      <a:cubicBezTo>
                        <a:pt x="80" y="58"/>
                        <a:pt x="92" y="66"/>
                        <a:pt x="92" y="66"/>
                      </a:cubicBezTo>
                      <a:cubicBezTo>
                        <a:pt x="96" y="79"/>
                        <a:pt x="112" y="88"/>
                        <a:pt x="122" y="98"/>
                      </a:cubicBezTo>
                      <a:cubicBezTo>
                        <a:pt x="124" y="105"/>
                        <a:pt x="130" y="124"/>
                        <a:pt x="136" y="128"/>
                      </a:cubicBezTo>
                      <a:cubicBezTo>
                        <a:pt x="140" y="130"/>
                        <a:pt x="148" y="132"/>
                        <a:pt x="148" y="132"/>
                      </a:cubicBezTo>
                      <a:cubicBezTo>
                        <a:pt x="150" y="138"/>
                        <a:pt x="154" y="150"/>
                        <a:pt x="154" y="150"/>
                      </a:cubicBezTo>
                      <a:cubicBezTo>
                        <a:pt x="161" y="139"/>
                        <a:pt x="168" y="144"/>
                        <a:pt x="176" y="152"/>
                      </a:cubicBezTo>
                      <a:cubicBezTo>
                        <a:pt x="174" y="167"/>
                        <a:pt x="173" y="181"/>
                        <a:pt x="170" y="196"/>
                      </a:cubicBezTo>
                      <a:cubicBezTo>
                        <a:pt x="171" y="202"/>
                        <a:pt x="174" y="220"/>
                        <a:pt x="180" y="224"/>
                      </a:cubicBezTo>
                      <a:cubicBezTo>
                        <a:pt x="185" y="228"/>
                        <a:pt x="193" y="228"/>
                        <a:pt x="198" y="232"/>
                      </a:cubicBezTo>
                      <a:cubicBezTo>
                        <a:pt x="204" y="230"/>
                        <a:pt x="216" y="234"/>
                        <a:pt x="216" y="234"/>
                      </a:cubicBezTo>
                      <a:cubicBezTo>
                        <a:pt x="223" y="241"/>
                        <a:pt x="225" y="245"/>
                        <a:pt x="236" y="242"/>
                      </a:cubicBezTo>
                      <a:cubicBezTo>
                        <a:pt x="242" y="240"/>
                        <a:pt x="254" y="236"/>
                        <a:pt x="254" y="236"/>
                      </a:cubicBezTo>
                      <a:cubicBezTo>
                        <a:pt x="260" y="240"/>
                        <a:pt x="265" y="246"/>
                        <a:pt x="272" y="248"/>
                      </a:cubicBezTo>
                      <a:cubicBezTo>
                        <a:pt x="277" y="250"/>
                        <a:pt x="291" y="252"/>
                        <a:pt x="296" y="256"/>
                      </a:cubicBezTo>
                      <a:cubicBezTo>
                        <a:pt x="301" y="260"/>
                        <a:pt x="314" y="264"/>
                        <a:pt x="314" y="264"/>
                      </a:cubicBezTo>
                      <a:cubicBezTo>
                        <a:pt x="330" y="263"/>
                        <a:pt x="338" y="261"/>
                        <a:pt x="352" y="266"/>
                      </a:cubicBezTo>
                      <a:cubicBezTo>
                        <a:pt x="355" y="275"/>
                        <a:pt x="350" y="277"/>
                        <a:pt x="342" y="274"/>
                      </a:cubicBezTo>
                      <a:cubicBezTo>
                        <a:pt x="336" y="276"/>
                        <a:pt x="322" y="272"/>
                        <a:pt x="322" y="272"/>
                      </a:cubicBezTo>
                      <a:cubicBezTo>
                        <a:pt x="314" y="275"/>
                        <a:pt x="308" y="272"/>
                        <a:pt x="300" y="270"/>
                      </a:cubicBezTo>
                      <a:cubicBezTo>
                        <a:pt x="296" y="269"/>
                        <a:pt x="288" y="266"/>
                        <a:pt x="288" y="266"/>
                      </a:cubicBezTo>
                      <a:cubicBezTo>
                        <a:pt x="276" y="270"/>
                        <a:pt x="264" y="266"/>
                        <a:pt x="252" y="264"/>
                      </a:cubicBezTo>
                      <a:cubicBezTo>
                        <a:pt x="245" y="259"/>
                        <a:pt x="242" y="257"/>
                        <a:pt x="234" y="260"/>
                      </a:cubicBezTo>
                      <a:cubicBezTo>
                        <a:pt x="211" y="252"/>
                        <a:pt x="192" y="256"/>
                        <a:pt x="172" y="242"/>
                      </a:cubicBezTo>
                      <a:cubicBezTo>
                        <a:pt x="165" y="231"/>
                        <a:pt x="176" y="221"/>
                        <a:pt x="160" y="216"/>
                      </a:cubicBezTo>
                      <a:cubicBezTo>
                        <a:pt x="154" y="233"/>
                        <a:pt x="136" y="203"/>
                        <a:pt x="126" y="200"/>
                      </a:cubicBezTo>
                      <a:cubicBezTo>
                        <a:pt x="120" y="196"/>
                        <a:pt x="114" y="190"/>
                        <a:pt x="108" y="186"/>
                      </a:cubicBezTo>
                      <a:cubicBezTo>
                        <a:pt x="104" y="175"/>
                        <a:pt x="104" y="165"/>
                        <a:pt x="94" y="158"/>
                      </a:cubicBezTo>
                      <a:cubicBezTo>
                        <a:pt x="83" y="142"/>
                        <a:pt x="85" y="119"/>
                        <a:pt x="68" y="108"/>
                      </a:cubicBezTo>
                      <a:cubicBezTo>
                        <a:pt x="67" y="106"/>
                        <a:pt x="66" y="104"/>
                        <a:pt x="64" y="102"/>
                      </a:cubicBezTo>
                      <a:cubicBezTo>
                        <a:pt x="62" y="101"/>
                        <a:pt x="59" y="102"/>
                        <a:pt x="58" y="100"/>
                      </a:cubicBezTo>
                      <a:cubicBezTo>
                        <a:pt x="56" y="97"/>
                        <a:pt x="54" y="88"/>
                        <a:pt x="54" y="88"/>
                      </a:cubicBezTo>
                      <a:cubicBezTo>
                        <a:pt x="59" y="73"/>
                        <a:pt x="52" y="61"/>
                        <a:pt x="38" y="58"/>
                      </a:cubicBezTo>
                      <a:cubicBezTo>
                        <a:pt x="32" y="49"/>
                        <a:pt x="31" y="44"/>
                        <a:pt x="20" y="40"/>
                      </a:cubicBezTo>
                      <a:cubicBezTo>
                        <a:pt x="16" y="27"/>
                        <a:pt x="16" y="26"/>
                        <a:pt x="4" y="22"/>
                      </a:cubicBezTo>
                      <a:cubicBezTo>
                        <a:pt x="1" y="13"/>
                        <a:pt x="0" y="5"/>
                        <a:pt x="10" y="2"/>
                      </a:cubicBezTo>
                      <a:cubicBezTo>
                        <a:pt x="18" y="5"/>
                        <a:pt x="18" y="4"/>
                        <a:pt x="10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5" name="Freeform 14"/>
                <p:cNvSpPr>
                  <a:spLocks/>
                </p:cNvSpPr>
                <p:nvPr userDrawn="1"/>
              </p:nvSpPr>
              <p:spPr bwMode="ltGray">
                <a:xfrm>
                  <a:off x="2222" y="724"/>
                  <a:ext cx="157" cy="167"/>
                </a:xfrm>
                <a:custGeom>
                  <a:avLst/>
                  <a:gdLst>
                    <a:gd name="T0" fmla="*/ 54 w 156"/>
                    <a:gd name="T1" fmla="*/ 2 h 206"/>
                    <a:gd name="T2" fmla="*/ 66 w 156"/>
                    <a:gd name="T3" fmla="*/ 2 h 206"/>
                    <a:gd name="T4" fmla="*/ 68 w 156"/>
                    <a:gd name="T5" fmla="*/ 2 h 206"/>
                    <a:gd name="T6" fmla="*/ 98 w 156"/>
                    <a:gd name="T7" fmla="*/ 2 h 206"/>
                    <a:gd name="T8" fmla="*/ 124 w 156"/>
                    <a:gd name="T9" fmla="*/ 2 h 206"/>
                    <a:gd name="T10" fmla="*/ 130 w 156"/>
                    <a:gd name="T11" fmla="*/ 2 h 206"/>
                    <a:gd name="T12" fmla="*/ 142 w 156"/>
                    <a:gd name="T13" fmla="*/ 0 h 206"/>
                    <a:gd name="T14" fmla="*/ 168 w 156"/>
                    <a:gd name="T15" fmla="*/ 2 h 206"/>
                    <a:gd name="T16" fmla="*/ 164 w 156"/>
                    <a:gd name="T17" fmla="*/ 2 h 206"/>
                    <a:gd name="T18" fmla="*/ 144 w 156"/>
                    <a:gd name="T19" fmla="*/ 2 h 206"/>
                    <a:gd name="T20" fmla="*/ 150 w 156"/>
                    <a:gd name="T21" fmla="*/ 2 h 206"/>
                    <a:gd name="T22" fmla="*/ 160 w 156"/>
                    <a:gd name="T23" fmla="*/ 2 h 206"/>
                    <a:gd name="T24" fmla="*/ 164 w 156"/>
                    <a:gd name="T25" fmla="*/ 2 h 206"/>
                    <a:gd name="T26" fmla="*/ 146 w 156"/>
                    <a:gd name="T27" fmla="*/ 2 h 206"/>
                    <a:gd name="T28" fmla="*/ 134 w 156"/>
                    <a:gd name="T29" fmla="*/ 3 h 206"/>
                    <a:gd name="T30" fmla="*/ 122 w 156"/>
                    <a:gd name="T31" fmla="*/ 3 h 206"/>
                    <a:gd name="T32" fmla="*/ 118 w 156"/>
                    <a:gd name="T33" fmla="*/ 4 h 206"/>
                    <a:gd name="T34" fmla="*/ 106 w 156"/>
                    <a:gd name="T35" fmla="*/ 5 h 206"/>
                    <a:gd name="T36" fmla="*/ 100 w 156"/>
                    <a:gd name="T37" fmla="*/ 5 h 206"/>
                    <a:gd name="T38" fmla="*/ 76 w 156"/>
                    <a:gd name="T39" fmla="*/ 5 h 206"/>
                    <a:gd name="T40" fmla="*/ 72 w 156"/>
                    <a:gd name="T41" fmla="*/ 4 h 206"/>
                    <a:gd name="T42" fmla="*/ 60 w 156"/>
                    <a:gd name="T43" fmla="*/ 4 h 206"/>
                    <a:gd name="T44" fmla="*/ 42 w 156"/>
                    <a:gd name="T45" fmla="*/ 4 h 206"/>
                    <a:gd name="T46" fmla="*/ 28 w 156"/>
                    <a:gd name="T47" fmla="*/ 4 h 206"/>
                    <a:gd name="T48" fmla="*/ 10 w 156"/>
                    <a:gd name="T49" fmla="*/ 3 h 206"/>
                    <a:gd name="T50" fmla="*/ 4 w 156"/>
                    <a:gd name="T51" fmla="*/ 2 h 206"/>
                    <a:gd name="T52" fmla="*/ 0 w 156"/>
                    <a:gd name="T53" fmla="*/ 2 h 206"/>
                    <a:gd name="T54" fmla="*/ 20 w 156"/>
                    <a:gd name="T55" fmla="*/ 2 h 206"/>
                    <a:gd name="T56" fmla="*/ 32 w 156"/>
                    <a:gd name="T57" fmla="*/ 2 h 206"/>
                    <a:gd name="T58" fmla="*/ 34 w 156"/>
                    <a:gd name="T59" fmla="*/ 2 h 206"/>
                    <a:gd name="T60" fmla="*/ 52 w 156"/>
                    <a:gd name="T61" fmla="*/ 2 h 206"/>
                    <a:gd name="T62" fmla="*/ 54 w 156"/>
                    <a:gd name="T63" fmla="*/ 2 h 2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0" t="0" r="r" b="b"/>
                  <a:pathLst>
                    <a:path w="156" h="206">
                      <a:moveTo>
                        <a:pt x="54" y="66"/>
                      </a:moveTo>
                      <a:cubicBezTo>
                        <a:pt x="58" y="63"/>
                        <a:pt x="64" y="63"/>
                        <a:pt x="66" y="58"/>
                      </a:cubicBezTo>
                      <a:cubicBezTo>
                        <a:pt x="67" y="56"/>
                        <a:pt x="67" y="53"/>
                        <a:pt x="68" y="52"/>
                      </a:cubicBezTo>
                      <a:cubicBezTo>
                        <a:pt x="71" y="49"/>
                        <a:pt x="80" y="44"/>
                        <a:pt x="80" y="44"/>
                      </a:cubicBezTo>
                      <a:cubicBezTo>
                        <a:pt x="113" y="55"/>
                        <a:pt x="85" y="29"/>
                        <a:pt x="106" y="22"/>
                      </a:cubicBezTo>
                      <a:cubicBezTo>
                        <a:pt x="110" y="17"/>
                        <a:pt x="108" y="9"/>
                        <a:pt x="112" y="4"/>
                      </a:cubicBezTo>
                      <a:cubicBezTo>
                        <a:pt x="115" y="1"/>
                        <a:pt x="124" y="0"/>
                        <a:pt x="124" y="0"/>
                      </a:cubicBezTo>
                      <a:cubicBezTo>
                        <a:pt x="138" y="14"/>
                        <a:pt x="126" y="23"/>
                        <a:pt x="150" y="28"/>
                      </a:cubicBezTo>
                      <a:cubicBezTo>
                        <a:pt x="156" y="36"/>
                        <a:pt x="154" y="39"/>
                        <a:pt x="146" y="44"/>
                      </a:cubicBezTo>
                      <a:cubicBezTo>
                        <a:pt x="141" y="52"/>
                        <a:pt x="135" y="61"/>
                        <a:pt x="126" y="64"/>
                      </a:cubicBezTo>
                      <a:cubicBezTo>
                        <a:pt x="118" y="75"/>
                        <a:pt x="128" y="83"/>
                        <a:pt x="132" y="94"/>
                      </a:cubicBezTo>
                      <a:cubicBezTo>
                        <a:pt x="129" y="103"/>
                        <a:pt x="135" y="105"/>
                        <a:pt x="142" y="110"/>
                      </a:cubicBezTo>
                      <a:cubicBezTo>
                        <a:pt x="145" y="119"/>
                        <a:pt x="141" y="120"/>
                        <a:pt x="146" y="128"/>
                      </a:cubicBezTo>
                      <a:cubicBezTo>
                        <a:pt x="142" y="139"/>
                        <a:pt x="135" y="133"/>
                        <a:pt x="128" y="128"/>
                      </a:cubicBezTo>
                      <a:cubicBezTo>
                        <a:pt x="116" y="132"/>
                        <a:pt x="122" y="136"/>
                        <a:pt x="116" y="146"/>
                      </a:cubicBezTo>
                      <a:cubicBezTo>
                        <a:pt x="113" y="151"/>
                        <a:pt x="108" y="152"/>
                        <a:pt x="104" y="156"/>
                      </a:cubicBezTo>
                      <a:cubicBezTo>
                        <a:pt x="107" y="167"/>
                        <a:pt x="112" y="191"/>
                        <a:pt x="100" y="198"/>
                      </a:cubicBezTo>
                      <a:cubicBezTo>
                        <a:pt x="96" y="200"/>
                        <a:pt x="92" y="200"/>
                        <a:pt x="88" y="202"/>
                      </a:cubicBezTo>
                      <a:cubicBezTo>
                        <a:pt x="86" y="203"/>
                        <a:pt x="84" y="205"/>
                        <a:pt x="82" y="206"/>
                      </a:cubicBezTo>
                      <a:cubicBezTo>
                        <a:pt x="80" y="205"/>
                        <a:pt x="77" y="204"/>
                        <a:pt x="76" y="202"/>
                      </a:cubicBezTo>
                      <a:cubicBezTo>
                        <a:pt x="74" y="198"/>
                        <a:pt x="76" y="191"/>
                        <a:pt x="72" y="190"/>
                      </a:cubicBezTo>
                      <a:cubicBezTo>
                        <a:pt x="68" y="189"/>
                        <a:pt x="60" y="186"/>
                        <a:pt x="60" y="186"/>
                      </a:cubicBezTo>
                      <a:cubicBezTo>
                        <a:pt x="53" y="188"/>
                        <a:pt x="49" y="192"/>
                        <a:pt x="42" y="194"/>
                      </a:cubicBezTo>
                      <a:cubicBezTo>
                        <a:pt x="34" y="189"/>
                        <a:pt x="37" y="183"/>
                        <a:pt x="28" y="186"/>
                      </a:cubicBezTo>
                      <a:cubicBezTo>
                        <a:pt x="12" y="181"/>
                        <a:pt x="19" y="161"/>
                        <a:pt x="10" y="148"/>
                      </a:cubicBezTo>
                      <a:cubicBezTo>
                        <a:pt x="5" y="121"/>
                        <a:pt x="11" y="147"/>
                        <a:pt x="4" y="130"/>
                      </a:cubicBezTo>
                      <a:cubicBezTo>
                        <a:pt x="2" y="126"/>
                        <a:pt x="0" y="118"/>
                        <a:pt x="0" y="118"/>
                      </a:cubicBezTo>
                      <a:cubicBezTo>
                        <a:pt x="2" y="95"/>
                        <a:pt x="0" y="83"/>
                        <a:pt x="20" y="96"/>
                      </a:cubicBezTo>
                      <a:cubicBezTo>
                        <a:pt x="23" y="105"/>
                        <a:pt x="23" y="110"/>
                        <a:pt x="32" y="104"/>
                      </a:cubicBezTo>
                      <a:cubicBezTo>
                        <a:pt x="35" y="95"/>
                        <a:pt x="29" y="88"/>
                        <a:pt x="34" y="80"/>
                      </a:cubicBezTo>
                      <a:cubicBezTo>
                        <a:pt x="36" y="76"/>
                        <a:pt x="48" y="73"/>
                        <a:pt x="52" y="70"/>
                      </a:cubicBezTo>
                      <a:cubicBezTo>
                        <a:pt x="57" y="63"/>
                        <a:pt x="58" y="62"/>
                        <a:pt x="54" y="6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6" name="Freeform 15"/>
                <p:cNvSpPr>
                  <a:spLocks/>
                </p:cNvSpPr>
                <p:nvPr userDrawn="1"/>
              </p:nvSpPr>
              <p:spPr bwMode="ltGray">
                <a:xfrm>
                  <a:off x="2375" y="800"/>
                  <a:ext cx="110" cy="32"/>
                </a:xfrm>
                <a:custGeom>
                  <a:avLst/>
                  <a:gdLst>
                    <a:gd name="T0" fmla="*/ 4 w 109"/>
                    <a:gd name="T1" fmla="*/ 3 h 38"/>
                    <a:gd name="T2" fmla="*/ 18 w 109"/>
                    <a:gd name="T3" fmla="*/ 3 h 38"/>
                    <a:gd name="T4" fmla="*/ 46 w 109"/>
                    <a:gd name="T5" fmla="*/ 3 h 38"/>
                    <a:gd name="T6" fmla="*/ 90 w 109"/>
                    <a:gd name="T7" fmla="*/ 3 h 38"/>
                    <a:gd name="T8" fmla="*/ 108 w 109"/>
                    <a:gd name="T9" fmla="*/ 0 h 38"/>
                    <a:gd name="T10" fmla="*/ 94 w 109"/>
                    <a:gd name="T11" fmla="*/ 3 h 38"/>
                    <a:gd name="T12" fmla="*/ 78 w 109"/>
                    <a:gd name="T13" fmla="*/ 3 h 38"/>
                    <a:gd name="T14" fmla="*/ 42 w 109"/>
                    <a:gd name="T15" fmla="*/ 3 h 38"/>
                    <a:gd name="T16" fmla="*/ 14 w 109"/>
                    <a:gd name="T17" fmla="*/ 3 h 38"/>
                    <a:gd name="T18" fmla="*/ 4 w 109"/>
                    <a:gd name="T19" fmla="*/ 3 h 38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109" h="38">
                      <a:moveTo>
                        <a:pt x="4" y="32"/>
                      </a:moveTo>
                      <a:cubicBezTo>
                        <a:pt x="7" y="22"/>
                        <a:pt x="7" y="14"/>
                        <a:pt x="18" y="10"/>
                      </a:cubicBezTo>
                      <a:cubicBezTo>
                        <a:pt x="28" y="12"/>
                        <a:pt x="37" y="14"/>
                        <a:pt x="46" y="20"/>
                      </a:cubicBezTo>
                      <a:cubicBezTo>
                        <a:pt x="62" y="15"/>
                        <a:pt x="54" y="17"/>
                        <a:pt x="72" y="14"/>
                      </a:cubicBezTo>
                      <a:cubicBezTo>
                        <a:pt x="77" y="9"/>
                        <a:pt x="90" y="0"/>
                        <a:pt x="90" y="0"/>
                      </a:cubicBezTo>
                      <a:cubicBezTo>
                        <a:pt x="109" y="6"/>
                        <a:pt x="85" y="23"/>
                        <a:pt x="76" y="26"/>
                      </a:cubicBezTo>
                      <a:cubicBezTo>
                        <a:pt x="71" y="33"/>
                        <a:pt x="68" y="35"/>
                        <a:pt x="60" y="38"/>
                      </a:cubicBezTo>
                      <a:cubicBezTo>
                        <a:pt x="54" y="36"/>
                        <a:pt x="42" y="32"/>
                        <a:pt x="42" y="32"/>
                      </a:cubicBezTo>
                      <a:cubicBezTo>
                        <a:pt x="33" y="23"/>
                        <a:pt x="26" y="26"/>
                        <a:pt x="14" y="30"/>
                      </a:cubicBezTo>
                      <a:cubicBezTo>
                        <a:pt x="1" y="28"/>
                        <a:pt x="0" y="24"/>
                        <a:pt x="4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7" name="Freeform 16"/>
                <p:cNvSpPr>
                  <a:spLocks/>
                </p:cNvSpPr>
                <p:nvPr userDrawn="1"/>
              </p:nvSpPr>
              <p:spPr bwMode="ltGray">
                <a:xfrm>
                  <a:off x="2370" y="839"/>
                  <a:ext cx="75" cy="84"/>
                </a:xfrm>
                <a:custGeom>
                  <a:avLst/>
                  <a:gdLst>
                    <a:gd name="T0" fmla="*/ 8 w 76"/>
                    <a:gd name="T1" fmla="*/ 2 h 104"/>
                    <a:gd name="T2" fmla="*/ 18 w 76"/>
                    <a:gd name="T3" fmla="*/ 0 h 104"/>
                    <a:gd name="T4" fmla="*/ 34 w 76"/>
                    <a:gd name="T5" fmla="*/ 2 h 104"/>
                    <a:gd name="T6" fmla="*/ 44 w 76"/>
                    <a:gd name="T7" fmla="*/ 2 h 104"/>
                    <a:gd name="T8" fmla="*/ 38 w 76"/>
                    <a:gd name="T9" fmla="*/ 2 h 104"/>
                    <a:gd name="T10" fmla="*/ 38 w 76"/>
                    <a:gd name="T11" fmla="*/ 2 h 104"/>
                    <a:gd name="T12" fmla="*/ 40 w 76"/>
                    <a:gd name="T13" fmla="*/ 2 h 104"/>
                    <a:gd name="T14" fmla="*/ 38 w 76"/>
                    <a:gd name="T15" fmla="*/ 2 h 104"/>
                    <a:gd name="T16" fmla="*/ 34 w 76"/>
                    <a:gd name="T17" fmla="*/ 2 h 104"/>
                    <a:gd name="T18" fmla="*/ 22 w 76"/>
                    <a:gd name="T19" fmla="*/ 2 h 104"/>
                    <a:gd name="T20" fmla="*/ 28 w 76"/>
                    <a:gd name="T21" fmla="*/ 2 h 104"/>
                    <a:gd name="T22" fmla="*/ 30 w 76"/>
                    <a:gd name="T23" fmla="*/ 2 h 104"/>
                    <a:gd name="T24" fmla="*/ 20 w 76"/>
                    <a:gd name="T25" fmla="*/ 2 h 104"/>
                    <a:gd name="T26" fmla="*/ 12 w 76"/>
                    <a:gd name="T27" fmla="*/ 2 h 104"/>
                    <a:gd name="T28" fmla="*/ 8 w 76"/>
                    <a:gd name="T29" fmla="*/ 2 h 104"/>
                    <a:gd name="T30" fmla="*/ 0 w 76"/>
                    <a:gd name="T31" fmla="*/ 2 h 104"/>
                    <a:gd name="T32" fmla="*/ 2 w 76"/>
                    <a:gd name="T33" fmla="*/ 2 h 104"/>
                    <a:gd name="T34" fmla="*/ 8 w 76"/>
                    <a:gd name="T35" fmla="*/ 2 h 10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0" t="0" r="r" b="b"/>
                  <a:pathLst>
                    <a:path w="76" h="104">
                      <a:moveTo>
                        <a:pt x="8" y="18"/>
                      </a:moveTo>
                      <a:cubicBezTo>
                        <a:pt x="10" y="8"/>
                        <a:pt x="9" y="3"/>
                        <a:pt x="18" y="0"/>
                      </a:cubicBezTo>
                      <a:cubicBezTo>
                        <a:pt x="28" y="3"/>
                        <a:pt x="25" y="12"/>
                        <a:pt x="34" y="18"/>
                      </a:cubicBezTo>
                      <a:cubicBezTo>
                        <a:pt x="46" y="16"/>
                        <a:pt x="51" y="8"/>
                        <a:pt x="62" y="4"/>
                      </a:cubicBezTo>
                      <a:cubicBezTo>
                        <a:pt x="76" y="9"/>
                        <a:pt x="56" y="31"/>
                        <a:pt x="46" y="34"/>
                      </a:cubicBezTo>
                      <a:cubicBezTo>
                        <a:pt x="51" y="56"/>
                        <a:pt x="43" y="29"/>
                        <a:pt x="54" y="48"/>
                      </a:cubicBezTo>
                      <a:cubicBezTo>
                        <a:pt x="56" y="52"/>
                        <a:pt x="58" y="60"/>
                        <a:pt x="58" y="60"/>
                      </a:cubicBezTo>
                      <a:cubicBezTo>
                        <a:pt x="55" y="68"/>
                        <a:pt x="54" y="71"/>
                        <a:pt x="46" y="74"/>
                      </a:cubicBezTo>
                      <a:cubicBezTo>
                        <a:pt x="38" y="71"/>
                        <a:pt x="37" y="68"/>
                        <a:pt x="34" y="60"/>
                      </a:cubicBezTo>
                      <a:cubicBezTo>
                        <a:pt x="33" y="50"/>
                        <a:pt x="32" y="33"/>
                        <a:pt x="22" y="48"/>
                      </a:cubicBezTo>
                      <a:cubicBezTo>
                        <a:pt x="25" y="60"/>
                        <a:pt x="23" y="53"/>
                        <a:pt x="28" y="68"/>
                      </a:cubicBezTo>
                      <a:cubicBezTo>
                        <a:pt x="29" y="70"/>
                        <a:pt x="30" y="74"/>
                        <a:pt x="30" y="74"/>
                      </a:cubicBezTo>
                      <a:cubicBezTo>
                        <a:pt x="24" y="84"/>
                        <a:pt x="22" y="93"/>
                        <a:pt x="20" y="104"/>
                      </a:cubicBezTo>
                      <a:cubicBezTo>
                        <a:pt x="17" y="103"/>
                        <a:pt x="14" y="104"/>
                        <a:pt x="12" y="102"/>
                      </a:cubicBezTo>
                      <a:cubicBezTo>
                        <a:pt x="9" y="99"/>
                        <a:pt x="8" y="90"/>
                        <a:pt x="8" y="90"/>
                      </a:cubicBezTo>
                      <a:cubicBezTo>
                        <a:pt x="13" y="75"/>
                        <a:pt x="14" y="64"/>
                        <a:pt x="0" y="54"/>
                      </a:cubicBezTo>
                      <a:cubicBezTo>
                        <a:pt x="1" y="46"/>
                        <a:pt x="1" y="38"/>
                        <a:pt x="2" y="30"/>
                      </a:cubicBezTo>
                      <a:cubicBezTo>
                        <a:pt x="2" y="27"/>
                        <a:pt x="13" y="2"/>
                        <a:pt x="8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8" name="Freeform 17"/>
                <p:cNvSpPr>
                  <a:spLocks/>
                </p:cNvSpPr>
                <p:nvPr userDrawn="1"/>
              </p:nvSpPr>
              <p:spPr bwMode="ltGray">
                <a:xfrm>
                  <a:off x="2497" y="793"/>
                  <a:ext cx="37" cy="49"/>
                </a:xfrm>
                <a:custGeom>
                  <a:avLst/>
                  <a:gdLst>
                    <a:gd name="T0" fmla="*/ 3 w 37"/>
                    <a:gd name="T1" fmla="*/ 2 h 61"/>
                    <a:gd name="T2" fmla="*/ 13 w 37"/>
                    <a:gd name="T3" fmla="*/ 0 h 61"/>
                    <a:gd name="T4" fmla="*/ 15 w 37"/>
                    <a:gd name="T5" fmla="*/ 2 h 61"/>
                    <a:gd name="T6" fmla="*/ 37 w 37"/>
                    <a:gd name="T7" fmla="*/ 2 h 61"/>
                    <a:gd name="T8" fmla="*/ 19 w 37"/>
                    <a:gd name="T9" fmla="*/ 2 h 61"/>
                    <a:gd name="T10" fmla="*/ 5 w 37"/>
                    <a:gd name="T11" fmla="*/ 2 h 61"/>
                    <a:gd name="T12" fmla="*/ 1 w 37"/>
                    <a:gd name="T13" fmla="*/ 2 h 61"/>
                    <a:gd name="T14" fmla="*/ 3 w 37"/>
                    <a:gd name="T15" fmla="*/ 2 h 6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7" h="61">
                      <a:moveTo>
                        <a:pt x="3" y="28"/>
                      </a:moveTo>
                      <a:cubicBezTo>
                        <a:pt x="5" y="14"/>
                        <a:pt x="2" y="7"/>
                        <a:pt x="13" y="0"/>
                      </a:cubicBezTo>
                      <a:cubicBezTo>
                        <a:pt x="26" y="9"/>
                        <a:pt x="23" y="17"/>
                        <a:pt x="15" y="28"/>
                      </a:cubicBezTo>
                      <a:cubicBezTo>
                        <a:pt x="25" y="31"/>
                        <a:pt x="33" y="27"/>
                        <a:pt x="37" y="38"/>
                      </a:cubicBezTo>
                      <a:cubicBezTo>
                        <a:pt x="30" y="45"/>
                        <a:pt x="28" y="47"/>
                        <a:pt x="19" y="44"/>
                      </a:cubicBezTo>
                      <a:cubicBezTo>
                        <a:pt x="13" y="54"/>
                        <a:pt x="18" y="61"/>
                        <a:pt x="5" y="58"/>
                      </a:cubicBezTo>
                      <a:cubicBezTo>
                        <a:pt x="0" y="50"/>
                        <a:pt x="3" y="44"/>
                        <a:pt x="1" y="34"/>
                      </a:cubicBezTo>
                      <a:cubicBezTo>
                        <a:pt x="2" y="32"/>
                        <a:pt x="3" y="28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9" name="Freeform 18"/>
                <p:cNvSpPr>
                  <a:spLocks/>
                </p:cNvSpPr>
                <p:nvPr userDrawn="1"/>
              </p:nvSpPr>
              <p:spPr bwMode="ltGray">
                <a:xfrm>
                  <a:off x="2506" y="869"/>
                  <a:ext cx="47" cy="24"/>
                </a:xfrm>
                <a:custGeom>
                  <a:avLst/>
                  <a:gdLst>
                    <a:gd name="T0" fmla="*/ 7 w 49"/>
                    <a:gd name="T1" fmla="*/ 0 h 29"/>
                    <a:gd name="T2" fmla="*/ 12 w 49"/>
                    <a:gd name="T3" fmla="*/ 0 h 29"/>
                    <a:gd name="T4" fmla="*/ 24 w 49"/>
                    <a:gd name="T5" fmla="*/ 2 h 29"/>
                    <a:gd name="T6" fmla="*/ 17 w 49"/>
                    <a:gd name="T7" fmla="*/ 2 h 29"/>
                    <a:gd name="T8" fmla="*/ 3 w 49"/>
                    <a:gd name="T9" fmla="*/ 2 h 29"/>
                    <a:gd name="T10" fmla="*/ 7 w 49"/>
                    <a:gd name="T11" fmla="*/ 0 h 29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9" h="29">
                      <a:moveTo>
                        <a:pt x="7" y="0"/>
                      </a:moveTo>
                      <a:cubicBezTo>
                        <a:pt x="15" y="6"/>
                        <a:pt x="19" y="2"/>
                        <a:pt x="29" y="0"/>
                      </a:cubicBezTo>
                      <a:cubicBezTo>
                        <a:pt x="45" y="5"/>
                        <a:pt x="40" y="3"/>
                        <a:pt x="49" y="16"/>
                      </a:cubicBezTo>
                      <a:cubicBezTo>
                        <a:pt x="46" y="29"/>
                        <a:pt x="42" y="21"/>
                        <a:pt x="35" y="14"/>
                      </a:cubicBezTo>
                      <a:cubicBezTo>
                        <a:pt x="26" y="15"/>
                        <a:pt x="12" y="19"/>
                        <a:pt x="3" y="16"/>
                      </a:cubicBezTo>
                      <a:cubicBezTo>
                        <a:pt x="0" y="6"/>
                        <a:pt x="7" y="10"/>
                        <a:pt x="7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0" name="Freeform 19"/>
                <p:cNvSpPr>
                  <a:spLocks/>
                </p:cNvSpPr>
                <p:nvPr userDrawn="1"/>
              </p:nvSpPr>
              <p:spPr bwMode="ltGray">
                <a:xfrm>
                  <a:off x="2555" y="832"/>
                  <a:ext cx="61" cy="42"/>
                </a:xfrm>
                <a:custGeom>
                  <a:avLst/>
                  <a:gdLst>
                    <a:gd name="T0" fmla="*/ 21 w 61"/>
                    <a:gd name="T1" fmla="*/ 4 h 48"/>
                    <a:gd name="T2" fmla="*/ 15 w 61"/>
                    <a:gd name="T3" fmla="*/ 4 h 48"/>
                    <a:gd name="T4" fmla="*/ 3 w 61"/>
                    <a:gd name="T5" fmla="*/ 4 h 48"/>
                    <a:gd name="T6" fmla="*/ 13 w 61"/>
                    <a:gd name="T7" fmla="*/ 4 h 48"/>
                    <a:gd name="T8" fmla="*/ 25 w 61"/>
                    <a:gd name="T9" fmla="*/ 0 h 48"/>
                    <a:gd name="T10" fmla="*/ 49 w 61"/>
                    <a:gd name="T11" fmla="*/ 4 h 48"/>
                    <a:gd name="T12" fmla="*/ 53 w 61"/>
                    <a:gd name="T13" fmla="*/ 4 h 48"/>
                    <a:gd name="T14" fmla="*/ 61 w 61"/>
                    <a:gd name="T15" fmla="*/ 4 h 48"/>
                    <a:gd name="T16" fmla="*/ 41 w 61"/>
                    <a:gd name="T17" fmla="*/ 4 h 48"/>
                    <a:gd name="T18" fmla="*/ 23 w 61"/>
                    <a:gd name="T19" fmla="*/ 4 h 48"/>
                    <a:gd name="T20" fmla="*/ 21 w 61"/>
                    <a:gd name="T21" fmla="*/ 4 h 48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61" h="48">
                      <a:moveTo>
                        <a:pt x="21" y="38"/>
                      </a:moveTo>
                      <a:cubicBezTo>
                        <a:pt x="19" y="34"/>
                        <a:pt x="19" y="29"/>
                        <a:pt x="15" y="26"/>
                      </a:cubicBezTo>
                      <a:cubicBezTo>
                        <a:pt x="12" y="24"/>
                        <a:pt x="3" y="22"/>
                        <a:pt x="3" y="22"/>
                      </a:cubicBezTo>
                      <a:cubicBezTo>
                        <a:pt x="0" y="12"/>
                        <a:pt x="5" y="12"/>
                        <a:pt x="13" y="8"/>
                      </a:cubicBezTo>
                      <a:cubicBezTo>
                        <a:pt x="17" y="6"/>
                        <a:pt x="25" y="0"/>
                        <a:pt x="25" y="0"/>
                      </a:cubicBezTo>
                      <a:cubicBezTo>
                        <a:pt x="37" y="2"/>
                        <a:pt x="41" y="2"/>
                        <a:pt x="49" y="10"/>
                      </a:cubicBezTo>
                      <a:cubicBezTo>
                        <a:pt x="45" y="21"/>
                        <a:pt x="46" y="12"/>
                        <a:pt x="53" y="20"/>
                      </a:cubicBezTo>
                      <a:cubicBezTo>
                        <a:pt x="56" y="24"/>
                        <a:pt x="61" y="32"/>
                        <a:pt x="61" y="32"/>
                      </a:cubicBezTo>
                      <a:cubicBezTo>
                        <a:pt x="56" y="47"/>
                        <a:pt x="53" y="42"/>
                        <a:pt x="41" y="38"/>
                      </a:cubicBezTo>
                      <a:cubicBezTo>
                        <a:pt x="27" y="47"/>
                        <a:pt x="34" y="48"/>
                        <a:pt x="23" y="44"/>
                      </a:cubicBezTo>
                      <a:cubicBezTo>
                        <a:pt x="22" y="42"/>
                        <a:pt x="21" y="38"/>
                        <a:pt x="21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" name="Freeform 20"/>
                <p:cNvSpPr>
                  <a:spLocks/>
                </p:cNvSpPr>
                <p:nvPr userDrawn="1"/>
              </p:nvSpPr>
              <p:spPr bwMode="ltGray">
                <a:xfrm>
                  <a:off x="2572" y="852"/>
                  <a:ext cx="286" cy="149"/>
                </a:xfrm>
                <a:custGeom>
                  <a:avLst/>
                  <a:gdLst>
                    <a:gd name="T0" fmla="*/ 46 w 286"/>
                    <a:gd name="T1" fmla="*/ 2 h 182"/>
                    <a:gd name="T2" fmla="*/ 36 w 286"/>
                    <a:gd name="T3" fmla="*/ 2 h 182"/>
                    <a:gd name="T4" fmla="*/ 26 w 286"/>
                    <a:gd name="T5" fmla="*/ 2 h 182"/>
                    <a:gd name="T6" fmla="*/ 0 w 286"/>
                    <a:gd name="T7" fmla="*/ 2 h 182"/>
                    <a:gd name="T8" fmla="*/ 10 w 286"/>
                    <a:gd name="T9" fmla="*/ 2 h 182"/>
                    <a:gd name="T10" fmla="*/ 16 w 286"/>
                    <a:gd name="T11" fmla="*/ 2 h 182"/>
                    <a:gd name="T12" fmla="*/ 24 w 286"/>
                    <a:gd name="T13" fmla="*/ 2 h 182"/>
                    <a:gd name="T14" fmla="*/ 30 w 286"/>
                    <a:gd name="T15" fmla="*/ 2 h 182"/>
                    <a:gd name="T16" fmla="*/ 48 w 286"/>
                    <a:gd name="T17" fmla="*/ 2 h 182"/>
                    <a:gd name="T18" fmla="*/ 70 w 286"/>
                    <a:gd name="T19" fmla="*/ 2 h 182"/>
                    <a:gd name="T20" fmla="*/ 88 w 286"/>
                    <a:gd name="T21" fmla="*/ 2 h 182"/>
                    <a:gd name="T22" fmla="*/ 106 w 286"/>
                    <a:gd name="T23" fmla="*/ 2 h 182"/>
                    <a:gd name="T24" fmla="*/ 104 w 286"/>
                    <a:gd name="T25" fmla="*/ 3 h 182"/>
                    <a:gd name="T26" fmla="*/ 98 w 286"/>
                    <a:gd name="T27" fmla="*/ 4 h 182"/>
                    <a:gd name="T28" fmla="*/ 122 w 286"/>
                    <a:gd name="T29" fmla="*/ 3 h 182"/>
                    <a:gd name="T30" fmla="*/ 140 w 286"/>
                    <a:gd name="T31" fmla="*/ 4 h 182"/>
                    <a:gd name="T32" fmla="*/ 168 w 286"/>
                    <a:gd name="T33" fmla="*/ 4 h 182"/>
                    <a:gd name="T34" fmla="*/ 174 w 286"/>
                    <a:gd name="T35" fmla="*/ 4 h 182"/>
                    <a:gd name="T36" fmla="*/ 168 w 286"/>
                    <a:gd name="T37" fmla="*/ 4 h 182"/>
                    <a:gd name="T38" fmla="*/ 178 w 286"/>
                    <a:gd name="T39" fmla="*/ 4 h 182"/>
                    <a:gd name="T40" fmla="*/ 186 w 286"/>
                    <a:gd name="T41" fmla="*/ 3 h 182"/>
                    <a:gd name="T42" fmla="*/ 202 w 286"/>
                    <a:gd name="T43" fmla="*/ 3 h 182"/>
                    <a:gd name="T44" fmla="*/ 214 w 286"/>
                    <a:gd name="T45" fmla="*/ 3 h 182"/>
                    <a:gd name="T46" fmla="*/ 244 w 286"/>
                    <a:gd name="T47" fmla="*/ 5 h 182"/>
                    <a:gd name="T48" fmla="*/ 262 w 286"/>
                    <a:gd name="T49" fmla="*/ 5 h 182"/>
                    <a:gd name="T50" fmla="*/ 284 w 286"/>
                    <a:gd name="T51" fmla="*/ 5 h 182"/>
                    <a:gd name="T52" fmla="*/ 268 w 286"/>
                    <a:gd name="T53" fmla="*/ 4 h 182"/>
                    <a:gd name="T54" fmla="*/ 256 w 286"/>
                    <a:gd name="T55" fmla="*/ 4 h 182"/>
                    <a:gd name="T56" fmla="*/ 250 w 286"/>
                    <a:gd name="T57" fmla="*/ 3 h 182"/>
                    <a:gd name="T58" fmla="*/ 248 w 286"/>
                    <a:gd name="T59" fmla="*/ 3 h 182"/>
                    <a:gd name="T60" fmla="*/ 236 w 286"/>
                    <a:gd name="T61" fmla="*/ 3 h 182"/>
                    <a:gd name="T62" fmla="*/ 240 w 286"/>
                    <a:gd name="T63" fmla="*/ 2 h 182"/>
                    <a:gd name="T64" fmla="*/ 220 w 286"/>
                    <a:gd name="T65" fmla="*/ 2 h 182"/>
                    <a:gd name="T66" fmla="*/ 210 w 286"/>
                    <a:gd name="T67" fmla="*/ 2 h 182"/>
                    <a:gd name="T68" fmla="*/ 190 w 286"/>
                    <a:gd name="T69" fmla="*/ 2 h 182"/>
                    <a:gd name="T70" fmla="*/ 168 w 286"/>
                    <a:gd name="T71" fmla="*/ 2 h 182"/>
                    <a:gd name="T72" fmla="*/ 156 w 286"/>
                    <a:gd name="T73" fmla="*/ 2 h 182"/>
                    <a:gd name="T74" fmla="*/ 120 w 286"/>
                    <a:gd name="T75" fmla="*/ 2 h 182"/>
                    <a:gd name="T76" fmla="*/ 102 w 286"/>
                    <a:gd name="T77" fmla="*/ 2 h 182"/>
                    <a:gd name="T78" fmla="*/ 96 w 286"/>
                    <a:gd name="T79" fmla="*/ 0 h 182"/>
                    <a:gd name="T80" fmla="*/ 70 w 286"/>
                    <a:gd name="T81" fmla="*/ 2 h 182"/>
                    <a:gd name="T82" fmla="*/ 56 w 286"/>
                    <a:gd name="T83" fmla="*/ 2 h 182"/>
                    <a:gd name="T84" fmla="*/ 46 w 286"/>
                    <a:gd name="T85" fmla="*/ 2 h 182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0" t="0" r="r" b="b"/>
                  <a:pathLst>
                    <a:path w="286" h="182">
                      <a:moveTo>
                        <a:pt x="46" y="28"/>
                      </a:moveTo>
                      <a:cubicBezTo>
                        <a:pt x="41" y="14"/>
                        <a:pt x="46" y="17"/>
                        <a:pt x="36" y="14"/>
                      </a:cubicBezTo>
                      <a:cubicBezTo>
                        <a:pt x="31" y="17"/>
                        <a:pt x="26" y="30"/>
                        <a:pt x="26" y="30"/>
                      </a:cubicBezTo>
                      <a:cubicBezTo>
                        <a:pt x="12" y="25"/>
                        <a:pt x="19" y="21"/>
                        <a:pt x="0" y="24"/>
                      </a:cubicBezTo>
                      <a:cubicBezTo>
                        <a:pt x="2" y="33"/>
                        <a:pt x="2" y="37"/>
                        <a:pt x="10" y="42"/>
                      </a:cubicBezTo>
                      <a:cubicBezTo>
                        <a:pt x="12" y="49"/>
                        <a:pt x="14" y="55"/>
                        <a:pt x="16" y="62"/>
                      </a:cubicBezTo>
                      <a:cubicBezTo>
                        <a:pt x="24" y="59"/>
                        <a:pt x="27" y="57"/>
                        <a:pt x="24" y="48"/>
                      </a:cubicBezTo>
                      <a:cubicBezTo>
                        <a:pt x="26" y="47"/>
                        <a:pt x="28" y="43"/>
                        <a:pt x="30" y="44"/>
                      </a:cubicBezTo>
                      <a:cubicBezTo>
                        <a:pt x="48" y="48"/>
                        <a:pt x="36" y="52"/>
                        <a:pt x="48" y="56"/>
                      </a:cubicBezTo>
                      <a:cubicBezTo>
                        <a:pt x="74" y="65"/>
                        <a:pt x="47" y="56"/>
                        <a:pt x="70" y="62"/>
                      </a:cubicBezTo>
                      <a:cubicBezTo>
                        <a:pt x="77" y="64"/>
                        <a:pt x="88" y="72"/>
                        <a:pt x="88" y="72"/>
                      </a:cubicBezTo>
                      <a:cubicBezTo>
                        <a:pt x="96" y="84"/>
                        <a:pt x="102" y="87"/>
                        <a:pt x="106" y="102"/>
                      </a:cubicBezTo>
                      <a:cubicBezTo>
                        <a:pt x="105" y="109"/>
                        <a:pt x="106" y="115"/>
                        <a:pt x="104" y="122"/>
                      </a:cubicBezTo>
                      <a:cubicBezTo>
                        <a:pt x="103" y="126"/>
                        <a:pt x="94" y="132"/>
                        <a:pt x="98" y="134"/>
                      </a:cubicBezTo>
                      <a:cubicBezTo>
                        <a:pt x="106" y="137"/>
                        <a:pt x="122" y="128"/>
                        <a:pt x="122" y="128"/>
                      </a:cubicBezTo>
                      <a:cubicBezTo>
                        <a:pt x="130" y="131"/>
                        <a:pt x="133" y="135"/>
                        <a:pt x="140" y="140"/>
                      </a:cubicBezTo>
                      <a:cubicBezTo>
                        <a:pt x="148" y="145"/>
                        <a:pt x="159" y="145"/>
                        <a:pt x="168" y="148"/>
                      </a:cubicBezTo>
                      <a:cubicBezTo>
                        <a:pt x="170" y="147"/>
                        <a:pt x="173" y="148"/>
                        <a:pt x="174" y="146"/>
                      </a:cubicBezTo>
                      <a:cubicBezTo>
                        <a:pt x="176" y="142"/>
                        <a:pt x="164" y="136"/>
                        <a:pt x="168" y="134"/>
                      </a:cubicBezTo>
                      <a:cubicBezTo>
                        <a:pt x="171" y="132"/>
                        <a:pt x="175" y="135"/>
                        <a:pt x="178" y="136"/>
                      </a:cubicBezTo>
                      <a:cubicBezTo>
                        <a:pt x="182" y="131"/>
                        <a:pt x="186" y="118"/>
                        <a:pt x="186" y="118"/>
                      </a:cubicBezTo>
                      <a:cubicBezTo>
                        <a:pt x="189" y="119"/>
                        <a:pt x="199" y="120"/>
                        <a:pt x="202" y="122"/>
                      </a:cubicBezTo>
                      <a:cubicBezTo>
                        <a:pt x="206" y="124"/>
                        <a:pt x="214" y="130"/>
                        <a:pt x="214" y="130"/>
                      </a:cubicBezTo>
                      <a:cubicBezTo>
                        <a:pt x="224" y="145"/>
                        <a:pt x="228" y="158"/>
                        <a:pt x="244" y="168"/>
                      </a:cubicBezTo>
                      <a:cubicBezTo>
                        <a:pt x="250" y="172"/>
                        <a:pt x="262" y="178"/>
                        <a:pt x="262" y="178"/>
                      </a:cubicBezTo>
                      <a:cubicBezTo>
                        <a:pt x="265" y="178"/>
                        <a:pt x="286" y="182"/>
                        <a:pt x="284" y="170"/>
                      </a:cubicBezTo>
                      <a:cubicBezTo>
                        <a:pt x="283" y="164"/>
                        <a:pt x="268" y="160"/>
                        <a:pt x="268" y="160"/>
                      </a:cubicBezTo>
                      <a:cubicBezTo>
                        <a:pt x="261" y="150"/>
                        <a:pt x="270" y="143"/>
                        <a:pt x="256" y="138"/>
                      </a:cubicBezTo>
                      <a:cubicBezTo>
                        <a:pt x="254" y="136"/>
                        <a:pt x="251" y="135"/>
                        <a:pt x="250" y="132"/>
                      </a:cubicBezTo>
                      <a:cubicBezTo>
                        <a:pt x="248" y="129"/>
                        <a:pt x="250" y="125"/>
                        <a:pt x="248" y="122"/>
                      </a:cubicBezTo>
                      <a:cubicBezTo>
                        <a:pt x="246" y="118"/>
                        <a:pt x="240" y="118"/>
                        <a:pt x="236" y="116"/>
                      </a:cubicBezTo>
                      <a:cubicBezTo>
                        <a:pt x="230" y="107"/>
                        <a:pt x="227" y="100"/>
                        <a:pt x="240" y="96"/>
                      </a:cubicBezTo>
                      <a:cubicBezTo>
                        <a:pt x="236" y="83"/>
                        <a:pt x="236" y="84"/>
                        <a:pt x="220" y="86"/>
                      </a:cubicBezTo>
                      <a:cubicBezTo>
                        <a:pt x="209" y="82"/>
                        <a:pt x="208" y="82"/>
                        <a:pt x="210" y="70"/>
                      </a:cubicBezTo>
                      <a:cubicBezTo>
                        <a:pt x="207" y="60"/>
                        <a:pt x="199" y="57"/>
                        <a:pt x="190" y="54"/>
                      </a:cubicBezTo>
                      <a:cubicBezTo>
                        <a:pt x="181" y="45"/>
                        <a:pt x="181" y="42"/>
                        <a:pt x="168" y="38"/>
                      </a:cubicBezTo>
                      <a:cubicBezTo>
                        <a:pt x="164" y="37"/>
                        <a:pt x="156" y="34"/>
                        <a:pt x="156" y="34"/>
                      </a:cubicBezTo>
                      <a:cubicBezTo>
                        <a:pt x="146" y="24"/>
                        <a:pt x="134" y="21"/>
                        <a:pt x="120" y="16"/>
                      </a:cubicBezTo>
                      <a:cubicBezTo>
                        <a:pt x="113" y="14"/>
                        <a:pt x="108" y="8"/>
                        <a:pt x="102" y="4"/>
                      </a:cubicBezTo>
                      <a:cubicBezTo>
                        <a:pt x="100" y="3"/>
                        <a:pt x="96" y="0"/>
                        <a:pt x="96" y="0"/>
                      </a:cubicBezTo>
                      <a:cubicBezTo>
                        <a:pt x="83" y="2"/>
                        <a:pt x="79" y="1"/>
                        <a:pt x="70" y="10"/>
                      </a:cubicBezTo>
                      <a:cubicBezTo>
                        <a:pt x="67" y="19"/>
                        <a:pt x="63" y="27"/>
                        <a:pt x="56" y="32"/>
                      </a:cubicBezTo>
                      <a:cubicBezTo>
                        <a:pt x="49" y="30"/>
                        <a:pt x="52" y="31"/>
                        <a:pt x="4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2" name="Freeform 21"/>
                <p:cNvSpPr>
                  <a:spLocks/>
                </p:cNvSpPr>
                <p:nvPr userDrawn="1"/>
              </p:nvSpPr>
              <p:spPr bwMode="ltGray">
                <a:xfrm>
                  <a:off x="2820" y="866"/>
                  <a:ext cx="78" cy="64"/>
                </a:xfrm>
                <a:custGeom>
                  <a:avLst/>
                  <a:gdLst>
                    <a:gd name="T0" fmla="*/ 1 w 78"/>
                    <a:gd name="T1" fmla="*/ 2 h 78"/>
                    <a:gd name="T2" fmla="*/ 27 w 78"/>
                    <a:gd name="T3" fmla="*/ 2 h 78"/>
                    <a:gd name="T4" fmla="*/ 45 w 78"/>
                    <a:gd name="T5" fmla="*/ 2 h 78"/>
                    <a:gd name="T6" fmla="*/ 57 w 78"/>
                    <a:gd name="T7" fmla="*/ 2 h 78"/>
                    <a:gd name="T8" fmla="*/ 43 w 78"/>
                    <a:gd name="T9" fmla="*/ 2 h 78"/>
                    <a:gd name="T10" fmla="*/ 43 w 78"/>
                    <a:gd name="T11" fmla="*/ 2 h 78"/>
                    <a:gd name="T12" fmla="*/ 71 w 78"/>
                    <a:gd name="T13" fmla="*/ 2 h 78"/>
                    <a:gd name="T14" fmla="*/ 67 w 78"/>
                    <a:gd name="T15" fmla="*/ 2 h 78"/>
                    <a:gd name="T16" fmla="*/ 33 w 78"/>
                    <a:gd name="T17" fmla="*/ 2 h 78"/>
                    <a:gd name="T18" fmla="*/ 9 w 78"/>
                    <a:gd name="T19" fmla="*/ 2 h 78"/>
                    <a:gd name="T20" fmla="*/ 3 w 78"/>
                    <a:gd name="T21" fmla="*/ 2 h 78"/>
                    <a:gd name="T22" fmla="*/ 1 w 78"/>
                    <a:gd name="T23" fmla="*/ 2 h 78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78" h="78">
                      <a:moveTo>
                        <a:pt x="1" y="58"/>
                      </a:moveTo>
                      <a:cubicBezTo>
                        <a:pt x="6" y="44"/>
                        <a:pt x="18" y="57"/>
                        <a:pt x="27" y="60"/>
                      </a:cubicBezTo>
                      <a:cubicBezTo>
                        <a:pt x="35" y="57"/>
                        <a:pt x="38" y="52"/>
                        <a:pt x="45" y="48"/>
                      </a:cubicBezTo>
                      <a:cubicBezTo>
                        <a:pt x="48" y="40"/>
                        <a:pt x="51" y="36"/>
                        <a:pt x="57" y="30"/>
                      </a:cubicBezTo>
                      <a:cubicBezTo>
                        <a:pt x="55" y="23"/>
                        <a:pt x="43" y="14"/>
                        <a:pt x="43" y="14"/>
                      </a:cubicBezTo>
                      <a:cubicBezTo>
                        <a:pt x="33" y="0"/>
                        <a:pt x="30" y="1"/>
                        <a:pt x="43" y="4"/>
                      </a:cubicBezTo>
                      <a:cubicBezTo>
                        <a:pt x="54" y="11"/>
                        <a:pt x="58" y="22"/>
                        <a:pt x="71" y="26"/>
                      </a:cubicBezTo>
                      <a:cubicBezTo>
                        <a:pt x="78" y="37"/>
                        <a:pt x="78" y="46"/>
                        <a:pt x="67" y="54"/>
                      </a:cubicBezTo>
                      <a:cubicBezTo>
                        <a:pt x="51" y="49"/>
                        <a:pt x="53" y="71"/>
                        <a:pt x="33" y="78"/>
                      </a:cubicBezTo>
                      <a:cubicBezTo>
                        <a:pt x="16" y="72"/>
                        <a:pt x="25" y="76"/>
                        <a:pt x="9" y="66"/>
                      </a:cubicBezTo>
                      <a:cubicBezTo>
                        <a:pt x="7" y="65"/>
                        <a:pt x="3" y="62"/>
                        <a:pt x="3" y="62"/>
                      </a:cubicBezTo>
                      <a:cubicBezTo>
                        <a:pt x="0" y="54"/>
                        <a:pt x="13" y="42"/>
                        <a:pt x="1" y="5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3" name="Freeform 22"/>
                <p:cNvSpPr>
                  <a:spLocks/>
                </p:cNvSpPr>
                <p:nvPr userDrawn="1"/>
              </p:nvSpPr>
              <p:spPr bwMode="ltGray">
                <a:xfrm>
                  <a:off x="2984" y="732"/>
                  <a:ext cx="19" cy="14"/>
                </a:xfrm>
                <a:custGeom>
                  <a:avLst/>
                  <a:gdLst>
                    <a:gd name="T0" fmla="*/ 3 w 17"/>
                    <a:gd name="T1" fmla="*/ 2 h 18"/>
                    <a:gd name="T2" fmla="*/ 3 w 17"/>
                    <a:gd name="T3" fmla="*/ 2 h 18"/>
                    <a:gd name="T4" fmla="*/ 3 w 17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7" h="18">
                      <a:moveTo>
                        <a:pt x="3" y="4"/>
                      </a:moveTo>
                      <a:cubicBezTo>
                        <a:pt x="17" y="7"/>
                        <a:pt x="16" y="18"/>
                        <a:pt x="3" y="14"/>
                      </a:cubicBezTo>
                      <a:cubicBezTo>
                        <a:pt x="0" y="6"/>
                        <a:pt x="7" y="0"/>
                        <a:pt x="3" y="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" name="Freeform 23"/>
                <p:cNvSpPr>
                  <a:spLocks/>
                </p:cNvSpPr>
                <p:nvPr userDrawn="1"/>
              </p:nvSpPr>
              <p:spPr bwMode="ltGray">
                <a:xfrm>
                  <a:off x="3083" y="830"/>
                  <a:ext cx="26" cy="19"/>
                </a:xfrm>
                <a:custGeom>
                  <a:avLst/>
                  <a:gdLst>
                    <a:gd name="T0" fmla="*/ 8 w 26"/>
                    <a:gd name="T1" fmla="*/ 3 h 22"/>
                    <a:gd name="T2" fmla="*/ 14 w 26"/>
                    <a:gd name="T3" fmla="*/ 0 h 22"/>
                    <a:gd name="T4" fmla="*/ 14 w 26"/>
                    <a:gd name="T5" fmla="*/ 3 h 22"/>
                    <a:gd name="T6" fmla="*/ 8 w 26"/>
                    <a:gd name="T7" fmla="*/ 3 h 2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6" h="22">
                      <a:moveTo>
                        <a:pt x="8" y="14"/>
                      </a:moveTo>
                      <a:cubicBezTo>
                        <a:pt x="5" y="6"/>
                        <a:pt x="5" y="3"/>
                        <a:pt x="14" y="0"/>
                      </a:cubicBezTo>
                      <a:cubicBezTo>
                        <a:pt x="26" y="4"/>
                        <a:pt x="23" y="16"/>
                        <a:pt x="14" y="22"/>
                      </a:cubicBezTo>
                      <a:cubicBezTo>
                        <a:pt x="0" y="17"/>
                        <a:pt x="13" y="3"/>
                        <a:pt x="8" y="1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" name="Freeform 24"/>
                <p:cNvSpPr>
                  <a:spLocks/>
                </p:cNvSpPr>
                <p:nvPr userDrawn="1"/>
              </p:nvSpPr>
              <p:spPr bwMode="ltGray">
                <a:xfrm>
                  <a:off x="2766" y="610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9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1"/>
                        <a:pt x="6" y="0"/>
                        <a:pt x="17" y="2"/>
                      </a:cubicBezTo>
                      <a:cubicBezTo>
                        <a:pt x="20" y="10"/>
                        <a:pt x="18" y="15"/>
                        <a:pt x="9" y="12"/>
                      </a:cubicBezTo>
                      <a:cubicBezTo>
                        <a:pt x="4" y="4"/>
                        <a:pt x="4" y="4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6" name="Freeform 25"/>
                <p:cNvSpPr>
                  <a:spLocks/>
                </p:cNvSpPr>
                <p:nvPr userDrawn="1"/>
              </p:nvSpPr>
              <p:spPr bwMode="ltGray">
                <a:xfrm>
                  <a:off x="2600" y="712"/>
                  <a:ext cx="19" cy="12"/>
                </a:xfrm>
                <a:custGeom>
                  <a:avLst/>
                  <a:gdLst>
                    <a:gd name="T0" fmla="*/ 7 w 20"/>
                    <a:gd name="T1" fmla="*/ 2 h 15"/>
                    <a:gd name="T2" fmla="*/ 10 w 20"/>
                    <a:gd name="T3" fmla="*/ 2 h 15"/>
                    <a:gd name="T4" fmla="*/ 10 w 20"/>
                    <a:gd name="T5" fmla="*/ 2 h 15"/>
                    <a:gd name="T6" fmla="*/ 7 w 20"/>
                    <a:gd name="T7" fmla="*/ 2 h 15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" h="15">
                      <a:moveTo>
                        <a:pt x="7" y="12"/>
                      </a:moveTo>
                      <a:cubicBezTo>
                        <a:pt x="0" y="2"/>
                        <a:pt x="3" y="0"/>
                        <a:pt x="15" y="2"/>
                      </a:cubicBezTo>
                      <a:cubicBezTo>
                        <a:pt x="16" y="4"/>
                        <a:pt x="20" y="12"/>
                        <a:pt x="15" y="14"/>
                      </a:cubicBezTo>
                      <a:cubicBezTo>
                        <a:pt x="12" y="15"/>
                        <a:pt x="7" y="12"/>
                        <a:pt x="7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7" name="Freeform 26"/>
                <p:cNvSpPr>
                  <a:spLocks/>
                </p:cNvSpPr>
                <p:nvPr userDrawn="1"/>
              </p:nvSpPr>
              <p:spPr bwMode="ltGray">
                <a:xfrm>
                  <a:off x="2417" y="680"/>
                  <a:ext cx="80" cy="66"/>
                </a:xfrm>
                <a:custGeom>
                  <a:avLst/>
                  <a:gdLst>
                    <a:gd name="T0" fmla="*/ 0 w 80"/>
                    <a:gd name="T1" fmla="*/ 2 h 80"/>
                    <a:gd name="T2" fmla="*/ 14 w 80"/>
                    <a:gd name="T3" fmla="*/ 2 h 80"/>
                    <a:gd name="T4" fmla="*/ 26 w 80"/>
                    <a:gd name="T5" fmla="*/ 2 h 80"/>
                    <a:gd name="T6" fmla="*/ 48 w 80"/>
                    <a:gd name="T7" fmla="*/ 2 h 80"/>
                    <a:gd name="T8" fmla="*/ 58 w 80"/>
                    <a:gd name="T9" fmla="*/ 0 h 80"/>
                    <a:gd name="T10" fmla="*/ 80 w 80"/>
                    <a:gd name="T11" fmla="*/ 2 h 80"/>
                    <a:gd name="T12" fmla="*/ 70 w 80"/>
                    <a:gd name="T13" fmla="*/ 2 h 80"/>
                    <a:gd name="T14" fmla="*/ 54 w 80"/>
                    <a:gd name="T15" fmla="*/ 2 h 80"/>
                    <a:gd name="T16" fmla="*/ 48 w 80"/>
                    <a:gd name="T17" fmla="*/ 2 h 80"/>
                    <a:gd name="T18" fmla="*/ 32 w 80"/>
                    <a:gd name="T19" fmla="*/ 2 h 80"/>
                    <a:gd name="T20" fmla="*/ 38 w 80"/>
                    <a:gd name="T21" fmla="*/ 2 h 80"/>
                    <a:gd name="T22" fmla="*/ 30 w 80"/>
                    <a:gd name="T23" fmla="*/ 2 h 80"/>
                    <a:gd name="T24" fmla="*/ 20 w 80"/>
                    <a:gd name="T25" fmla="*/ 2 h 80"/>
                    <a:gd name="T26" fmla="*/ 8 w 80"/>
                    <a:gd name="T27" fmla="*/ 2 h 80"/>
                    <a:gd name="T28" fmla="*/ 0 w 80"/>
                    <a:gd name="T29" fmla="*/ 2 h 80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0" t="0" r="r" b="b"/>
                  <a:pathLst>
                    <a:path w="80" h="80">
                      <a:moveTo>
                        <a:pt x="0" y="50"/>
                      </a:moveTo>
                      <a:cubicBezTo>
                        <a:pt x="1" y="47"/>
                        <a:pt x="12" y="25"/>
                        <a:pt x="14" y="24"/>
                      </a:cubicBezTo>
                      <a:cubicBezTo>
                        <a:pt x="17" y="22"/>
                        <a:pt x="26" y="20"/>
                        <a:pt x="26" y="20"/>
                      </a:cubicBezTo>
                      <a:cubicBezTo>
                        <a:pt x="34" y="23"/>
                        <a:pt x="40" y="21"/>
                        <a:pt x="48" y="18"/>
                      </a:cubicBezTo>
                      <a:cubicBezTo>
                        <a:pt x="52" y="12"/>
                        <a:pt x="54" y="6"/>
                        <a:pt x="58" y="0"/>
                      </a:cubicBezTo>
                      <a:cubicBezTo>
                        <a:pt x="70" y="4"/>
                        <a:pt x="76" y="28"/>
                        <a:pt x="80" y="40"/>
                      </a:cubicBezTo>
                      <a:cubicBezTo>
                        <a:pt x="75" y="54"/>
                        <a:pt x="80" y="50"/>
                        <a:pt x="70" y="56"/>
                      </a:cubicBezTo>
                      <a:cubicBezTo>
                        <a:pt x="61" y="53"/>
                        <a:pt x="59" y="54"/>
                        <a:pt x="54" y="62"/>
                      </a:cubicBezTo>
                      <a:cubicBezTo>
                        <a:pt x="57" y="71"/>
                        <a:pt x="56" y="75"/>
                        <a:pt x="48" y="80"/>
                      </a:cubicBezTo>
                      <a:cubicBezTo>
                        <a:pt x="40" y="77"/>
                        <a:pt x="39" y="72"/>
                        <a:pt x="32" y="68"/>
                      </a:cubicBezTo>
                      <a:cubicBezTo>
                        <a:pt x="26" y="59"/>
                        <a:pt x="30" y="57"/>
                        <a:pt x="38" y="52"/>
                      </a:cubicBezTo>
                      <a:cubicBezTo>
                        <a:pt x="41" y="42"/>
                        <a:pt x="39" y="34"/>
                        <a:pt x="30" y="28"/>
                      </a:cubicBezTo>
                      <a:cubicBezTo>
                        <a:pt x="20" y="31"/>
                        <a:pt x="30" y="40"/>
                        <a:pt x="20" y="48"/>
                      </a:cubicBezTo>
                      <a:cubicBezTo>
                        <a:pt x="16" y="51"/>
                        <a:pt x="8" y="56"/>
                        <a:pt x="8" y="56"/>
                      </a:cubicBezTo>
                      <a:cubicBezTo>
                        <a:pt x="2" y="50"/>
                        <a:pt x="5" y="50"/>
                        <a:pt x="0" y="5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8" name="Freeform 27"/>
                <p:cNvSpPr>
                  <a:spLocks/>
                </p:cNvSpPr>
                <p:nvPr userDrawn="1"/>
              </p:nvSpPr>
              <p:spPr bwMode="ltGray">
                <a:xfrm>
                  <a:off x="2391" y="541"/>
                  <a:ext cx="94" cy="142"/>
                </a:xfrm>
                <a:custGeom>
                  <a:avLst/>
                  <a:gdLst>
                    <a:gd name="T0" fmla="*/ 14 w 94"/>
                    <a:gd name="T1" fmla="*/ 2 h 174"/>
                    <a:gd name="T2" fmla="*/ 26 w 94"/>
                    <a:gd name="T3" fmla="*/ 3 h 174"/>
                    <a:gd name="T4" fmla="*/ 32 w 94"/>
                    <a:gd name="T5" fmla="*/ 2 h 174"/>
                    <a:gd name="T6" fmla="*/ 52 w 94"/>
                    <a:gd name="T7" fmla="*/ 2 h 174"/>
                    <a:gd name="T8" fmla="*/ 46 w 94"/>
                    <a:gd name="T9" fmla="*/ 3 h 174"/>
                    <a:gd name="T10" fmla="*/ 66 w 94"/>
                    <a:gd name="T11" fmla="*/ 3 h 174"/>
                    <a:gd name="T12" fmla="*/ 76 w 94"/>
                    <a:gd name="T13" fmla="*/ 4 h 174"/>
                    <a:gd name="T14" fmla="*/ 58 w 94"/>
                    <a:gd name="T15" fmla="*/ 4 h 174"/>
                    <a:gd name="T16" fmla="*/ 74 w 94"/>
                    <a:gd name="T17" fmla="*/ 5 h 174"/>
                    <a:gd name="T18" fmla="*/ 84 w 94"/>
                    <a:gd name="T19" fmla="*/ 4 h 174"/>
                    <a:gd name="T20" fmla="*/ 82 w 94"/>
                    <a:gd name="T21" fmla="*/ 3 h 174"/>
                    <a:gd name="T22" fmla="*/ 60 w 94"/>
                    <a:gd name="T23" fmla="*/ 2 h 174"/>
                    <a:gd name="T24" fmla="*/ 50 w 94"/>
                    <a:gd name="T25" fmla="*/ 2 h 174"/>
                    <a:gd name="T26" fmla="*/ 34 w 94"/>
                    <a:gd name="T27" fmla="*/ 2 h 174"/>
                    <a:gd name="T28" fmla="*/ 30 w 94"/>
                    <a:gd name="T29" fmla="*/ 2 h 174"/>
                    <a:gd name="T30" fmla="*/ 42 w 94"/>
                    <a:gd name="T31" fmla="*/ 2 h 174"/>
                    <a:gd name="T32" fmla="*/ 30 w 94"/>
                    <a:gd name="T33" fmla="*/ 0 h 174"/>
                    <a:gd name="T34" fmla="*/ 18 w 94"/>
                    <a:gd name="T35" fmla="*/ 2 h 174"/>
                    <a:gd name="T36" fmla="*/ 4 w 94"/>
                    <a:gd name="T37" fmla="*/ 2 h 174"/>
                    <a:gd name="T38" fmla="*/ 14 w 94"/>
                    <a:gd name="T39" fmla="*/ 2 h 174"/>
                    <a:gd name="T40" fmla="*/ 14 w 94"/>
                    <a:gd name="T41" fmla="*/ 2 h 174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0" t="0" r="r" b="b"/>
                  <a:pathLst>
                    <a:path w="94" h="174">
                      <a:moveTo>
                        <a:pt x="14" y="96"/>
                      </a:moveTo>
                      <a:cubicBezTo>
                        <a:pt x="11" y="109"/>
                        <a:pt x="15" y="120"/>
                        <a:pt x="26" y="128"/>
                      </a:cubicBezTo>
                      <a:cubicBezTo>
                        <a:pt x="34" y="120"/>
                        <a:pt x="35" y="119"/>
                        <a:pt x="32" y="108"/>
                      </a:cubicBezTo>
                      <a:cubicBezTo>
                        <a:pt x="35" y="92"/>
                        <a:pt x="39" y="92"/>
                        <a:pt x="52" y="100"/>
                      </a:cubicBezTo>
                      <a:cubicBezTo>
                        <a:pt x="59" y="110"/>
                        <a:pt x="49" y="114"/>
                        <a:pt x="46" y="124"/>
                      </a:cubicBezTo>
                      <a:cubicBezTo>
                        <a:pt x="50" y="137"/>
                        <a:pt x="57" y="129"/>
                        <a:pt x="66" y="126"/>
                      </a:cubicBezTo>
                      <a:cubicBezTo>
                        <a:pt x="77" y="129"/>
                        <a:pt x="79" y="131"/>
                        <a:pt x="76" y="142"/>
                      </a:cubicBezTo>
                      <a:cubicBezTo>
                        <a:pt x="67" y="139"/>
                        <a:pt x="65" y="141"/>
                        <a:pt x="58" y="148"/>
                      </a:cubicBezTo>
                      <a:cubicBezTo>
                        <a:pt x="60" y="160"/>
                        <a:pt x="62" y="170"/>
                        <a:pt x="74" y="174"/>
                      </a:cubicBezTo>
                      <a:cubicBezTo>
                        <a:pt x="77" y="165"/>
                        <a:pt x="74" y="157"/>
                        <a:pt x="84" y="154"/>
                      </a:cubicBezTo>
                      <a:cubicBezTo>
                        <a:pt x="91" y="143"/>
                        <a:pt x="94" y="122"/>
                        <a:pt x="82" y="112"/>
                      </a:cubicBezTo>
                      <a:cubicBezTo>
                        <a:pt x="77" y="108"/>
                        <a:pt x="66" y="108"/>
                        <a:pt x="60" y="106"/>
                      </a:cubicBezTo>
                      <a:cubicBezTo>
                        <a:pt x="65" y="92"/>
                        <a:pt x="66" y="87"/>
                        <a:pt x="50" y="82"/>
                      </a:cubicBezTo>
                      <a:cubicBezTo>
                        <a:pt x="48" y="82"/>
                        <a:pt x="37" y="86"/>
                        <a:pt x="34" y="82"/>
                      </a:cubicBezTo>
                      <a:cubicBezTo>
                        <a:pt x="32" y="79"/>
                        <a:pt x="30" y="70"/>
                        <a:pt x="30" y="70"/>
                      </a:cubicBezTo>
                      <a:cubicBezTo>
                        <a:pt x="32" y="54"/>
                        <a:pt x="32" y="52"/>
                        <a:pt x="42" y="42"/>
                      </a:cubicBezTo>
                      <a:cubicBezTo>
                        <a:pt x="41" y="30"/>
                        <a:pt x="45" y="5"/>
                        <a:pt x="30" y="0"/>
                      </a:cubicBezTo>
                      <a:cubicBezTo>
                        <a:pt x="14" y="4"/>
                        <a:pt x="16" y="4"/>
                        <a:pt x="18" y="22"/>
                      </a:cubicBezTo>
                      <a:cubicBezTo>
                        <a:pt x="16" y="39"/>
                        <a:pt x="15" y="35"/>
                        <a:pt x="4" y="46"/>
                      </a:cubicBezTo>
                      <a:cubicBezTo>
                        <a:pt x="0" y="59"/>
                        <a:pt x="5" y="67"/>
                        <a:pt x="14" y="76"/>
                      </a:cubicBezTo>
                      <a:cubicBezTo>
                        <a:pt x="15" y="80"/>
                        <a:pt x="17" y="93"/>
                        <a:pt x="14" y="9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9" name="Freeform 28"/>
                <p:cNvSpPr>
                  <a:spLocks/>
                </p:cNvSpPr>
                <p:nvPr userDrawn="1"/>
              </p:nvSpPr>
              <p:spPr bwMode="ltGray">
                <a:xfrm>
                  <a:off x="2415" y="644"/>
                  <a:ext cx="32" cy="41"/>
                </a:xfrm>
                <a:custGeom>
                  <a:avLst/>
                  <a:gdLst>
                    <a:gd name="T0" fmla="*/ 6 w 32"/>
                    <a:gd name="T1" fmla="*/ 2 h 50"/>
                    <a:gd name="T2" fmla="*/ 12 w 32"/>
                    <a:gd name="T3" fmla="*/ 0 h 50"/>
                    <a:gd name="T4" fmla="*/ 20 w 32"/>
                    <a:gd name="T5" fmla="*/ 2 h 50"/>
                    <a:gd name="T6" fmla="*/ 22 w 32"/>
                    <a:gd name="T7" fmla="*/ 2 h 50"/>
                    <a:gd name="T8" fmla="*/ 28 w 32"/>
                    <a:gd name="T9" fmla="*/ 2 h 50"/>
                    <a:gd name="T10" fmla="*/ 32 w 32"/>
                    <a:gd name="T11" fmla="*/ 2 h 50"/>
                    <a:gd name="T12" fmla="*/ 18 w 32"/>
                    <a:gd name="T13" fmla="*/ 2 h 50"/>
                    <a:gd name="T14" fmla="*/ 6 w 32"/>
                    <a:gd name="T15" fmla="*/ 2 h 5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32" h="50">
                      <a:moveTo>
                        <a:pt x="6" y="24"/>
                      </a:moveTo>
                      <a:cubicBezTo>
                        <a:pt x="0" y="15"/>
                        <a:pt x="3" y="6"/>
                        <a:pt x="12" y="0"/>
                      </a:cubicBezTo>
                      <a:cubicBezTo>
                        <a:pt x="23" y="3"/>
                        <a:pt x="23" y="5"/>
                        <a:pt x="20" y="16"/>
                      </a:cubicBezTo>
                      <a:cubicBezTo>
                        <a:pt x="21" y="19"/>
                        <a:pt x="20" y="22"/>
                        <a:pt x="22" y="24"/>
                      </a:cubicBezTo>
                      <a:cubicBezTo>
                        <a:pt x="23" y="26"/>
                        <a:pt x="27" y="24"/>
                        <a:pt x="28" y="26"/>
                      </a:cubicBezTo>
                      <a:cubicBezTo>
                        <a:pt x="30" y="29"/>
                        <a:pt x="32" y="38"/>
                        <a:pt x="32" y="38"/>
                      </a:cubicBezTo>
                      <a:cubicBezTo>
                        <a:pt x="29" y="46"/>
                        <a:pt x="26" y="47"/>
                        <a:pt x="18" y="50"/>
                      </a:cubicBezTo>
                      <a:cubicBezTo>
                        <a:pt x="12" y="41"/>
                        <a:pt x="18" y="24"/>
                        <a:pt x="6" y="2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0" name="Freeform 29"/>
                <p:cNvSpPr>
                  <a:spLocks/>
                </p:cNvSpPr>
                <p:nvPr userDrawn="1"/>
              </p:nvSpPr>
              <p:spPr bwMode="ltGray">
                <a:xfrm>
                  <a:off x="2349" y="654"/>
                  <a:ext cx="45" cy="41"/>
                </a:xfrm>
                <a:custGeom>
                  <a:avLst/>
                  <a:gdLst>
                    <a:gd name="T0" fmla="*/ 0 w 43"/>
                    <a:gd name="T1" fmla="*/ 2 h 50"/>
                    <a:gd name="T2" fmla="*/ 47 w 43"/>
                    <a:gd name="T3" fmla="*/ 2 h 50"/>
                    <a:gd name="T4" fmla="*/ 82 w 43"/>
                    <a:gd name="T5" fmla="*/ 0 h 50"/>
                    <a:gd name="T6" fmla="*/ 51 w 43"/>
                    <a:gd name="T7" fmla="*/ 2 h 50"/>
                    <a:gd name="T8" fmla="*/ 2 w 43"/>
                    <a:gd name="T9" fmla="*/ 2 h 50"/>
                    <a:gd name="T10" fmla="*/ 0 w 43"/>
                    <a:gd name="T11" fmla="*/ 2 h 5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50">
                      <a:moveTo>
                        <a:pt x="0" y="44"/>
                      </a:moveTo>
                      <a:cubicBezTo>
                        <a:pt x="6" y="38"/>
                        <a:pt x="18" y="29"/>
                        <a:pt x="22" y="20"/>
                      </a:cubicBezTo>
                      <a:cubicBezTo>
                        <a:pt x="27" y="10"/>
                        <a:pt x="25" y="4"/>
                        <a:pt x="36" y="0"/>
                      </a:cubicBezTo>
                      <a:cubicBezTo>
                        <a:pt x="43" y="11"/>
                        <a:pt x="36" y="24"/>
                        <a:pt x="24" y="28"/>
                      </a:cubicBezTo>
                      <a:cubicBezTo>
                        <a:pt x="21" y="38"/>
                        <a:pt x="12" y="47"/>
                        <a:pt x="2" y="50"/>
                      </a:cubicBezTo>
                      <a:cubicBezTo>
                        <a:pt x="1" y="48"/>
                        <a:pt x="0" y="44"/>
                        <a:pt x="0" y="44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" name="Freeform 30"/>
                <p:cNvSpPr>
                  <a:spLocks/>
                </p:cNvSpPr>
                <p:nvPr userDrawn="1"/>
              </p:nvSpPr>
              <p:spPr bwMode="ltGray">
                <a:xfrm>
                  <a:off x="4808" y="597"/>
                  <a:ext cx="701" cy="438"/>
                </a:xfrm>
                <a:custGeom>
                  <a:avLst/>
                  <a:gdLst>
                    <a:gd name="T0" fmla="*/ 26336 w 471"/>
                    <a:gd name="T1" fmla="*/ 825680 h 281"/>
                    <a:gd name="T2" fmla="*/ 31029 w 471"/>
                    <a:gd name="T3" fmla="*/ 738532 h 281"/>
                    <a:gd name="T4" fmla="*/ 28488 w 471"/>
                    <a:gd name="T5" fmla="*/ 721999 h 281"/>
                    <a:gd name="T6" fmla="*/ 20848 w 471"/>
                    <a:gd name="T7" fmla="*/ 643821 h 281"/>
                    <a:gd name="T8" fmla="*/ 5011 w 471"/>
                    <a:gd name="T9" fmla="*/ 634188 h 281"/>
                    <a:gd name="T10" fmla="*/ 0 w 471"/>
                    <a:gd name="T11" fmla="*/ 563344 h 281"/>
                    <a:gd name="T12" fmla="*/ 15577 w 471"/>
                    <a:gd name="T13" fmla="*/ 532117 h 281"/>
                    <a:gd name="T14" fmla="*/ 7458 w 471"/>
                    <a:gd name="T15" fmla="*/ 486710 h 281"/>
                    <a:gd name="T16" fmla="*/ 2262 w 471"/>
                    <a:gd name="T17" fmla="*/ 471216 h 281"/>
                    <a:gd name="T18" fmla="*/ 36593 w 471"/>
                    <a:gd name="T19" fmla="*/ 354061 h 281"/>
                    <a:gd name="T20" fmla="*/ 56111 w 471"/>
                    <a:gd name="T21" fmla="*/ 284524 h 281"/>
                    <a:gd name="T22" fmla="*/ 54462 w 471"/>
                    <a:gd name="T23" fmla="*/ 206494 h 281"/>
                    <a:gd name="T24" fmla="*/ 31029 w 471"/>
                    <a:gd name="T25" fmla="*/ 126350 h 281"/>
                    <a:gd name="T26" fmla="*/ 26196 w 471"/>
                    <a:gd name="T27" fmla="*/ 94873 h 281"/>
                    <a:gd name="T28" fmla="*/ 33614 w 471"/>
                    <a:gd name="T29" fmla="*/ 105758 h 281"/>
                    <a:gd name="T30" fmla="*/ 61483 w 471"/>
                    <a:gd name="T31" fmla="*/ 104574 h 281"/>
                    <a:gd name="T32" fmla="*/ 81981 w 471"/>
                    <a:gd name="T33" fmla="*/ 32096 h 281"/>
                    <a:gd name="T34" fmla="*/ 105503 w 471"/>
                    <a:gd name="T35" fmla="*/ 0 h 281"/>
                    <a:gd name="T36" fmla="*/ 113001 w 471"/>
                    <a:gd name="T37" fmla="*/ 6193 h 281"/>
                    <a:gd name="T38" fmla="*/ 118365 w 471"/>
                    <a:gd name="T39" fmla="*/ 26517 h 281"/>
                    <a:gd name="T40" fmla="*/ 125933 w 471"/>
                    <a:gd name="T41" fmla="*/ 15046 h 281"/>
                    <a:gd name="T42" fmla="*/ 141416 w 471"/>
                    <a:gd name="T43" fmla="*/ 23452 h 281"/>
                    <a:gd name="T44" fmla="*/ 148975 w 471"/>
                    <a:gd name="T45" fmla="*/ 26517 h 281"/>
                    <a:gd name="T46" fmla="*/ 181596 w 471"/>
                    <a:gd name="T47" fmla="*/ 41333 h 281"/>
                    <a:gd name="T48" fmla="*/ 199423 w 471"/>
                    <a:gd name="T49" fmla="*/ 69972 h 281"/>
                    <a:gd name="T50" fmla="*/ 215016 w 471"/>
                    <a:gd name="T51" fmla="*/ 50029 h 281"/>
                    <a:gd name="T52" fmla="*/ 221723 w 471"/>
                    <a:gd name="T53" fmla="*/ 41333 h 281"/>
                    <a:gd name="T54" fmla="*/ 250309 w 471"/>
                    <a:gd name="T55" fmla="*/ 41333 h 281"/>
                    <a:gd name="T56" fmla="*/ 270632 w 471"/>
                    <a:gd name="T57" fmla="*/ 94873 h 281"/>
                    <a:gd name="T58" fmla="*/ 296806 w 471"/>
                    <a:gd name="T59" fmla="*/ 173807 h 281"/>
                    <a:gd name="T60" fmla="*/ 314704 w 471"/>
                    <a:gd name="T61" fmla="*/ 206494 h 281"/>
                    <a:gd name="T62" fmla="*/ 329995 w 471"/>
                    <a:gd name="T63" fmla="*/ 200325 h 281"/>
                    <a:gd name="T64" fmla="*/ 346706 w 471"/>
                    <a:gd name="T65" fmla="*/ 190648 h 281"/>
                    <a:gd name="T66" fmla="*/ 372541 w 471"/>
                    <a:gd name="T67" fmla="*/ 210468 h 281"/>
                    <a:gd name="T68" fmla="*/ 384626 w 471"/>
                    <a:gd name="T69" fmla="*/ 238543 h 281"/>
                    <a:gd name="T70" fmla="*/ 395358 w 471"/>
                    <a:gd name="T71" fmla="*/ 264990 h 281"/>
                    <a:gd name="T72" fmla="*/ 408290 w 471"/>
                    <a:gd name="T73" fmla="*/ 328060 h 281"/>
                    <a:gd name="T74" fmla="*/ 413212 w 471"/>
                    <a:gd name="T75" fmla="*/ 354061 h 281"/>
                    <a:gd name="T76" fmla="*/ 415438 w 471"/>
                    <a:gd name="T77" fmla="*/ 369382 h 281"/>
                    <a:gd name="T78" fmla="*/ 397722 w 471"/>
                    <a:gd name="T79" fmla="*/ 417355 h 281"/>
                    <a:gd name="T80" fmla="*/ 413212 w 471"/>
                    <a:gd name="T81" fmla="*/ 416672 h 281"/>
                    <a:gd name="T82" fmla="*/ 439325 w 471"/>
                    <a:gd name="T83" fmla="*/ 458040 h 281"/>
                    <a:gd name="T84" fmla="*/ 467646 w 471"/>
                    <a:gd name="T85" fmla="*/ 463200 h 281"/>
                    <a:gd name="T86" fmla="*/ 488143 w 471"/>
                    <a:gd name="T87" fmla="*/ 495297 h 281"/>
                    <a:gd name="T88" fmla="*/ 491139 w 471"/>
                    <a:gd name="T89" fmla="*/ 507765 h 281"/>
                    <a:gd name="T90" fmla="*/ 491139 w 471"/>
                    <a:gd name="T91" fmla="*/ 518698 h 281"/>
                    <a:gd name="T92" fmla="*/ 505509 w 471"/>
                    <a:gd name="T93" fmla="*/ 507765 h 281"/>
                    <a:gd name="T94" fmla="*/ 513788 w 471"/>
                    <a:gd name="T95" fmla="*/ 504687 h 281"/>
                    <a:gd name="T96" fmla="*/ 563716 w 471"/>
                    <a:gd name="T97" fmla="*/ 545322 h 281"/>
                    <a:gd name="T98" fmla="*/ 573574 w 471"/>
                    <a:gd name="T99" fmla="*/ 586568 h 281"/>
                    <a:gd name="T100" fmla="*/ 597026 w 471"/>
                    <a:gd name="T101" fmla="*/ 592801 h 281"/>
                    <a:gd name="T102" fmla="*/ 604488 w 471"/>
                    <a:gd name="T103" fmla="*/ 634188 h 281"/>
                    <a:gd name="T104" fmla="*/ 579157 w 471"/>
                    <a:gd name="T105" fmla="*/ 760981 h 281"/>
                    <a:gd name="T106" fmla="*/ 558169 w 471"/>
                    <a:gd name="T107" fmla="*/ 829421 h 281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</a:gdLst>
                  <a:ahLst/>
                  <a:cxnLst>
                    <a:cxn ang="T108">
                      <a:pos x="T0" y="T1"/>
                    </a:cxn>
                    <a:cxn ang="T109">
                      <a:pos x="T2" y="T3"/>
                    </a:cxn>
                    <a:cxn ang="T110">
                      <a:pos x="T4" y="T5"/>
                    </a:cxn>
                    <a:cxn ang="T111">
                      <a:pos x="T6" y="T7"/>
                    </a:cxn>
                    <a:cxn ang="T112">
                      <a:pos x="T8" y="T9"/>
                    </a:cxn>
                    <a:cxn ang="T113">
                      <a:pos x="T10" y="T11"/>
                    </a:cxn>
                    <a:cxn ang="T114">
                      <a:pos x="T12" y="T13"/>
                    </a:cxn>
                    <a:cxn ang="T115">
                      <a:pos x="T14" y="T15"/>
                    </a:cxn>
                    <a:cxn ang="T116">
                      <a:pos x="T16" y="T17"/>
                    </a:cxn>
                    <a:cxn ang="T117">
                      <a:pos x="T18" y="T19"/>
                    </a:cxn>
                    <a:cxn ang="T118">
                      <a:pos x="T20" y="T21"/>
                    </a:cxn>
                    <a:cxn ang="T119">
                      <a:pos x="T22" y="T23"/>
                    </a:cxn>
                    <a:cxn ang="T120">
                      <a:pos x="T24" y="T25"/>
                    </a:cxn>
                    <a:cxn ang="T121">
                      <a:pos x="T26" y="T27"/>
                    </a:cxn>
                    <a:cxn ang="T122">
                      <a:pos x="T28" y="T29"/>
                    </a:cxn>
                    <a:cxn ang="T123">
                      <a:pos x="T30" y="T31"/>
                    </a:cxn>
                    <a:cxn ang="T124">
                      <a:pos x="T32" y="T33"/>
                    </a:cxn>
                    <a:cxn ang="T125">
                      <a:pos x="T34" y="T35"/>
                    </a:cxn>
                    <a:cxn ang="T126">
                      <a:pos x="T36" y="T37"/>
                    </a:cxn>
                    <a:cxn ang="T127">
                      <a:pos x="T38" y="T39"/>
                    </a:cxn>
                    <a:cxn ang="T128">
                      <a:pos x="T40" y="T41"/>
                    </a:cxn>
                    <a:cxn ang="T129">
                      <a:pos x="T42" y="T43"/>
                    </a:cxn>
                    <a:cxn ang="T130">
                      <a:pos x="T44" y="T45"/>
                    </a:cxn>
                    <a:cxn ang="T131">
                      <a:pos x="T46" y="T47"/>
                    </a:cxn>
                    <a:cxn ang="T132">
                      <a:pos x="T48" y="T49"/>
                    </a:cxn>
                    <a:cxn ang="T133">
                      <a:pos x="T50" y="T51"/>
                    </a:cxn>
                    <a:cxn ang="T134">
                      <a:pos x="T52" y="T53"/>
                    </a:cxn>
                    <a:cxn ang="T135">
                      <a:pos x="T54" y="T55"/>
                    </a:cxn>
                    <a:cxn ang="T136">
                      <a:pos x="T56" y="T57"/>
                    </a:cxn>
                    <a:cxn ang="T137">
                      <a:pos x="T58" y="T59"/>
                    </a:cxn>
                    <a:cxn ang="T138">
                      <a:pos x="T60" y="T61"/>
                    </a:cxn>
                    <a:cxn ang="T139">
                      <a:pos x="T62" y="T63"/>
                    </a:cxn>
                    <a:cxn ang="T140">
                      <a:pos x="T64" y="T65"/>
                    </a:cxn>
                    <a:cxn ang="T141">
                      <a:pos x="T66" y="T67"/>
                    </a:cxn>
                    <a:cxn ang="T142">
                      <a:pos x="T68" y="T69"/>
                    </a:cxn>
                    <a:cxn ang="T143">
                      <a:pos x="T70" y="T71"/>
                    </a:cxn>
                    <a:cxn ang="T144">
                      <a:pos x="T72" y="T73"/>
                    </a:cxn>
                    <a:cxn ang="T145">
                      <a:pos x="T74" y="T75"/>
                    </a:cxn>
                    <a:cxn ang="T146">
                      <a:pos x="T76" y="T77"/>
                    </a:cxn>
                    <a:cxn ang="T147">
                      <a:pos x="T78" y="T79"/>
                    </a:cxn>
                    <a:cxn ang="T148">
                      <a:pos x="T80" y="T81"/>
                    </a:cxn>
                    <a:cxn ang="T149">
                      <a:pos x="T82" y="T83"/>
                    </a:cxn>
                    <a:cxn ang="T150">
                      <a:pos x="T84" y="T85"/>
                    </a:cxn>
                    <a:cxn ang="T151">
                      <a:pos x="T86" y="T87"/>
                    </a:cxn>
                    <a:cxn ang="T152">
                      <a:pos x="T88" y="T89"/>
                    </a:cxn>
                    <a:cxn ang="T153">
                      <a:pos x="T90" y="T91"/>
                    </a:cxn>
                    <a:cxn ang="T154">
                      <a:pos x="T92" y="T93"/>
                    </a:cxn>
                    <a:cxn ang="T155">
                      <a:pos x="T94" y="T95"/>
                    </a:cxn>
                    <a:cxn ang="T156">
                      <a:pos x="T96" y="T97"/>
                    </a:cxn>
                    <a:cxn ang="T157">
                      <a:pos x="T98" y="T99"/>
                    </a:cxn>
                    <a:cxn ang="T158">
                      <a:pos x="T100" y="T101"/>
                    </a:cxn>
                    <a:cxn ang="T159">
                      <a:pos x="T102" y="T103"/>
                    </a:cxn>
                    <a:cxn ang="T160">
                      <a:pos x="T104" y="T105"/>
                    </a:cxn>
                    <a:cxn ang="T161">
                      <a:pos x="T106" y="T107"/>
                    </a:cxn>
                  </a:cxnLst>
                  <a:rect l="0" t="0" r="r" b="b"/>
                  <a:pathLst>
                    <a:path w="471" h="281">
                      <a:moveTo>
                        <a:pt x="21" y="280"/>
                      </a:moveTo>
                      <a:cubicBezTo>
                        <a:pt x="32" y="281"/>
                        <a:pt x="25" y="253"/>
                        <a:pt x="24" y="250"/>
                      </a:cubicBezTo>
                      <a:cubicBezTo>
                        <a:pt x="23" y="248"/>
                        <a:pt x="22" y="245"/>
                        <a:pt x="22" y="245"/>
                      </a:cubicBezTo>
                      <a:cubicBezTo>
                        <a:pt x="21" y="243"/>
                        <a:pt x="20" y="221"/>
                        <a:pt x="16" y="218"/>
                      </a:cubicBezTo>
                      <a:cubicBezTo>
                        <a:pt x="13" y="216"/>
                        <a:pt x="4" y="215"/>
                        <a:pt x="4" y="215"/>
                      </a:cubicBezTo>
                      <a:cubicBezTo>
                        <a:pt x="0" y="207"/>
                        <a:pt x="3" y="200"/>
                        <a:pt x="0" y="191"/>
                      </a:cubicBezTo>
                      <a:cubicBezTo>
                        <a:pt x="2" y="185"/>
                        <a:pt x="7" y="186"/>
                        <a:pt x="12" y="180"/>
                      </a:cubicBezTo>
                      <a:cubicBezTo>
                        <a:pt x="14" y="172"/>
                        <a:pt x="14" y="169"/>
                        <a:pt x="6" y="165"/>
                      </a:cubicBezTo>
                      <a:cubicBezTo>
                        <a:pt x="4" y="163"/>
                        <a:pt x="2" y="162"/>
                        <a:pt x="2" y="160"/>
                      </a:cubicBezTo>
                      <a:cubicBezTo>
                        <a:pt x="2" y="150"/>
                        <a:pt x="16" y="123"/>
                        <a:pt x="28" y="120"/>
                      </a:cubicBezTo>
                      <a:cubicBezTo>
                        <a:pt x="32" y="111"/>
                        <a:pt x="40" y="105"/>
                        <a:pt x="44" y="96"/>
                      </a:cubicBezTo>
                      <a:cubicBezTo>
                        <a:pt x="39" y="83"/>
                        <a:pt x="38" y="85"/>
                        <a:pt x="42" y="70"/>
                      </a:cubicBezTo>
                      <a:cubicBezTo>
                        <a:pt x="38" y="60"/>
                        <a:pt x="34" y="48"/>
                        <a:pt x="24" y="43"/>
                      </a:cubicBezTo>
                      <a:cubicBezTo>
                        <a:pt x="18" y="36"/>
                        <a:pt x="10" y="37"/>
                        <a:pt x="20" y="32"/>
                      </a:cubicBezTo>
                      <a:cubicBezTo>
                        <a:pt x="27" y="34"/>
                        <a:pt x="26" y="32"/>
                        <a:pt x="26" y="36"/>
                      </a:cubicBezTo>
                      <a:cubicBezTo>
                        <a:pt x="34" y="41"/>
                        <a:pt x="39" y="39"/>
                        <a:pt x="48" y="35"/>
                      </a:cubicBezTo>
                      <a:cubicBezTo>
                        <a:pt x="45" y="22"/>
                        <a:pt x="48" y="14"/>
                        <a:pt x="64" y="11"/>
                      </a:cubicBezTo>
                      <a:cubicBezTo>
                        <a:pt x="71" y="8"/>
                        <a:pt x="75" y="3"/>
                        <a:pt x="82" y="0"/>
                      </a:cubicBezTo>
                      <a:cubicBezTo>
                        <a:pt x="84" y="1"/>
                        <a:pt x="88" y="0"/>
                        <a:pt x="88" y="2"/>
                      </a:cubicBezTo>
                      <a:cubicBezTo>
                        <a:pt x="90" y="12"/>
                        <a:pt x="75" y="13"/>
                        <a:pt x="92" y="9"/>
                      </a:cubicBezTo>
                      <a:cubicBezTo>
                        <a:pt x="94" y="8"/>
                        <a:pt x="96" y="5"/>
                        <a:pt x="98" y="5"/>
                      </a:cubicBezTo>
                      <a:cubicBezTo>
                        <a:pt x="102" y="4"/>
                        <a:pt x="106" y="7"/>
                        <a:pt x="110" y="8"/>
                      </a:cubicBezTo>
                      <a:cubicBezTo>
                        <a:pt x="112" y="8"/>
                        <a:pt x="116" y="9"/>
                        <a:pt x="116" y="9"/>
                      </a:cubicBezTo>
                      <a:cubicBezTo>
                        <a:pt x="122" y="16"/>
                        <a:pt x="129" y="13"/>
                        <a:pt x="141" y="14"/>
                      </a:cubicBezTo>
                      <a:cubicBezTo>
                        <a:pt x="143" y="21"/>
                        <a:pt x="147" y="22"/>
                        <a:pt x="155" y="24"/>
                      </a:cubicBezTo>
                      <a:cubicBezTo>
                        <a:pt x="159" y="22"/>
                        <a:pt x="163" y="20"/>
                        <a:pt x="167" y="17"/>
                      </a:cubicBezTo>
                      <a:cubicBezTo>
                        <a:pt x="169" y="16"/>
                        <a:pt x="173" y="14"/>
                        <a:pt x="173" y="14"/>
                      </a:cubicBezTo>
                      <a:cubicBezTo>
                        <a:pt x="195" y="26"/>
                        <a:pt x="175" y="20"/>
                        <a:pt x="195" y="14"/>
                      </a:cubicBezTo>
                      <a:cubicBezTo>
                        <a:pt x="207" y="17"/>
                        <a:pt x="201" y="26"/>
                        <a:pt x="211" y="32"/>
                      </a:cubicBezTo>
                      <a:cubicBezTo>
                        <a:pt x="214" y="38"/>
                        <a:pt x="224" y="55"/>
                        <a:pt x="231" y="59"/>
                      </a:cubicBezTo>
                      <a:cubicBezTo>
                        <a:pt x="241" y="70"/>
                        <a:pt x="235" y="67"/>
                        <a:pt x="245" y="70"/>
                      </a:cubicBezTo>
                      <a:cubicBezTo>
                        <a:pt x="249" y="69"/>
                        <a:pt x="253" y="69"/>
                        <a:pt x="257" y="68"/>
                      </a:cubicBezTo>
                      <a:cubicBezTo>
                        <a:pt x="261" y="67"/>
                        <a:pt x="270" y="65"/>
                        <a:pt x="270" y="65"/>
                      </a:cubicBezTo>
                      <a:cubicBezTo>
                        <a:pt x="278" y="66"/>
                        <a:pt x="283" y="67"/>
                        <a:pt x="290" y="71"/>
                      </a:cubicBezTo>
                      <a:cubicBezTo>
                        <a:pt x="304" y="88"/>
                        <a:pt x="282" y="62"/>
                        <a:pt x="300" y="81"/>
                      </a:cubicBezTo>
                      <a:cubicBezTo>
                        <a:pt x="302" y="84"/>
                        <a:pt x="308" y="90"/>
                        <a:pt x="308" y="90"/>
                      </a:cubicBezTo>
                      <a:cubicBezTo>
                        <a:pt x="311" y="98"/>
                        <a:pt x="315" y="103"/>
                        <a:pt x="318" y="111"/>
                      </a:cubicBezTo>
                      <a:cubicBezTo>
                        <a:pt x="319" y="114"/>
                        <a:pt x="321" y="117"/>
                        <a:pt x="322" y="120"/>
                      </a:cubicBezTo>
                      <a:cubicBezTo>
                        <a:pt x="323" y="122"/>
                        <a:pt x="324" y="125"/>
                        <a:pt x="324" y="125"/>
                      </a:cubicBezTo>
                      <a:cubicBezTo>
                        <a:pt x="321" y="132"/>
                        <a:pt x="313" y="134"/>
                        <a:pt x="310" y="142"/>
                      </a:cubicBezTo>
                      <a:cubicBezTo>
                        <a:pt x="313" y="151"/>
                        <a:pt x="317" y="146"/>
                        <a:pt x="322" y="141"/>
                      </a:cubicBezTo>
                      <a:cubicBezTo>
                        <a:pt x="341" y="143"/>
                        <a:pt x="339" y="142"/>
                        <a:pt x="342" y="155"/>
                      </a:cubicBezTo>
                      <a:cubicBezTo>
                        <a:pt x="351" y="150"/>
                        <a:pt x="355" y="152"/>
                        <a:pt x="364" y="157"/>
                      </a:cubicBezTo>
                      <a:cubicBezTo>
                        <a:pt x="369" y="162"/>
                        <a:pt x="372" y="166"/>
                        <a:pt x="380" y="168"/>
                      </a:cubicBezTo>
                      <a:cubicBezTo>
                        <a:pt x="381" y="169"/>
                        <a:pt x="383" y="171"/>
                        <a:pt x="382" y="172"/>
                      </a:cubicBezTo>
                      <a:cubicBezTo>
                        <a:pt x="380" y="176"/>
                        <a:pt x="368" y="172"/>
                        <a:pt x="382" y="176"/>
                      </a:cubicBezTo>
                      <a:cubicBezTo>
                        <a:pt x="386" y="175"/>
                        <a:pt x="390" y="173"/>
                        <a:pt x="394" y="172"/>
                      </a:cubicBezTo>
                      <a:cubicBezTo>
                        <a:pt x="396" y="172"/>
                        <a:pt x="400" y="171"/>
                        <a:pt x="400" y="171"/>
                      </a:cubicBezTo>
                      <a:cubicBezTo>
                        <a:pt x="413" y="177"/>
                        <a:pt x="427" y="179"/>
                        <a:pt x="439" y="185"/>
                      </a:cubicBezTo>
                      <a:cubicBezTo>
                        <a:pt x="441" y="190"/>
                        <a:pt x="445" y="194"/>
                        <a:pt x="447" y="199"/>
                      </a:cubicBezTo>
                      <a:cubicBezTo>
                        <a:pt x="453" y="198"/>
                        <a:pt x="460" y="195"/>
                        <a:pt x="465" y="201"/>
                      </a:cubicBezTo>
                      <a:cubicBezTo>
                        <a:pt x="468" y="205"/>
                        <a:pt x="471" y="215"/>
                        <a:pt x="471" y="215"/>
                      </a:cubicBezTo>
                      <a:cubicBezTo>
                        <a:pt x="468" y="231"/>
                        <a:pt x="469" y="248"/>
                        <a:pt x="451" y="258"/>
                      </a:cubicBezTo>
                      <a:cubicBezTo>
                        <a:pt x="447" y="262"/>
                        <a:pt x="437" y="275"/>
                        <a:pt x="435" y="281"/>
                      </a:cubicBezTo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2" name="Freeform 31"/>
                <p:cNvSpPr>
                  <a:spLocks/>
                </p:cNvSpPr>
                <p:nvPr userDrawn="1"/>
              </p:nvSpPr>
              <p:spPr bwMode="ltGray">
                <a:xfrm>
                  <a:off x="3880" y="-7"/>
                  <a:ext cx="984" cy="692"/>
                </a:xfrm>
                <a:custGeom>
                  <a:avLst/>
                  <a:gdLst>
                    <a:gd name="T0" fmla="*/ 406 w 984"/>
                    <a:gd name="T1" fmla="*/ 2 h 844"/>
                    <a:gd name="T2" fmla="*/ 502 w 984"/>
                    <a:gd name="T3" fmla="*/ 2 h 844"/>
                    <a:gd name="T4" fmla="*/ 550 w 984"/>
                    <a:gd name="T5" fmla="*/ 2 h 844"/>
                    <a:gd name="T6" fmla="*/ 578 w 984"/>
                    <a:gd name="T7" fmla="*/ 3 h 844"/>
                    <a:gd name="T8" fmla="*/ 586 w 984"/>
                    <a:gd name="T9" fmla="*/ 2 h 844"/>
                    <a:gd name="T10" fmla="*/ 606 w 984"/>
                    <a:gd name="T11" fmla="*/ 2 h 844"/>
                    <a:gd name="T12" fmla="*/ 642 w 984"/>
                    <a:gd name="T13" fmla="*/ 3 h 844"/>
                    <a:gd name="T14" fmla="*/ 682 w 984"/>
                    <a:gd name="T15" fmla="*/ 2 h 844"/>
                    <a:gd name="T16" fmla="*/ 706 w 984"/>
                    <a:gd name="T17" fmla="*/ 2 h 844"/>
                    <a:gd name="T18" fmla="*/ 762 w 984"/>
                    <a:gd name="T19" fmla="*/ 2 h 844"/>
                    <a:gd name="T20" fmla="*/ 798 w 984"/>
                    <a:gd name="T21" fmla="*/ 2 h 844"/>
                    <a:gd name="T22" fmla="*/ 798 w 984"/>
                    <a:gd name="T23" fmla="*/ 3 h 844"/>
                    <a:gd name="T24" fmla="*/ 790 w 984"/>
                    <a:gd name="T25" fmla="*/ 4 h 844"/>
                    <a:gd name="T26" fmla="*/ 766 w 984"/>
                    <a:gd name="T27" fmla="*/ 5 h 844"/>
                    <a:gd name="T28" fmla="*/ 762 w 984"/>
                    <a:gd name="T29" fmla="*/ 5 h 844"/>
                    <a:gd name="T30" fmla="*/ 802 w 984"/>
                    <a:gd name="T31" fmla="*/ 6 h 844"/>
                    <a:gd name="T32" fmla="*/ 786 w 984"/>
                    <a:gd name="T33" fmla="*/ 9 h 844"/>
                    <a:gd name="T34" fmla="*/ 830 w 984"/>
                    <a:gd name="T35" fmla="*/ 11 h 844"/>
                    <a:gd name="T36" fmla="*/ 854 w 984"/>
                    <a:gd name="T37" fmla="*/ 13 h 844"/>
                    <a:gd name="T38" fmla="*/ 830 w 984"/>
                    <a:gd name="T39" fmla="*/ 13 h 844"/>
                    <a:gd name="T40" fmla="*/ 746 w 984"/>
                    <a:gd name="T41" fmla="*/ 11 h 844"/>
                    <a:gd name="T42" fmla="*/ 678 w 984"/>
                    <a:gd name="T43" fmla="*/ 11 h 844"/>
                    <a:gd name="T44" fmla="*/ 590 w 984"/>
                    <a:gd name="T45" fmla="*/ 13 h 844"/>
                    <a:gd name="T46" fmla="*/ 642 w 984"/>
                    <a:gd name="T47" fmla="*/ 16 h 844"/>
                    <a:gd name="T48" fmla="*/ 710 w 984"/>
                    <a:gd name="T49" fmla="*/ 17 h 844"/>
                    <a:gd name="T50" fmla="*/ 738 w 984"/>
                    <a:gd name="T51" fmla="*/ 16 h 844"/>
                    <a:gd name="T52" fmla="*/ 774 w 984"/>
                    <a:gd name="T53" fmla="*/ 16 h 844"/>
                    <a:gd name="T54" fmla="*/ 766 w 984"/>
                    <a:gd name="T55" fmla="*/ 17 h 844"/>
                    <a:gd name="T56" fmla="*/ 802 w 984"/>
                    <a:gd name="T57" fmla="*/ 19 h 844"/>
                    <a:gd name="T58" fmla="*/ 838 w 984"/>
                    <a:gd name="T59" fmla="*/ 19 h 844"/>
                    <a:gd name="T60" fmla="*/ 922 w 984"/>
                    <a:gd name="T61" fmla="*/ 23 h 844"/>
                    <a:gd name="T62" fmla="*/ 942 w 984"/>
                    <a:gd name="T63" fmla="*/ 23 h 844"/>
                    <a:gd name="T64" fmla="*/ 874 w 984"/>
                    <a:gd name="T65" fmla="*/ 23 h 844"/>
                    <a:gd name="T66" fmla="*/ 830 w 984"/>
                    <a:gd name="T67" fmla="*/ 21 h 844"/>
                    <a:gd name="T68" fmla="*/ 778 w 984"/>
                    <a:gd name="T69" fmla="*/ 20 h 844"/>
                    <a:gd name="T70" fmla="*/ 702 w 984"/>
                    <a:gd name="T71" fmla="*/ 19 h 844"/>
                    <a:gd name="T72" fmla="*/ 614 w 984"/>
                    <a:gd name="T73" fmla="*/ 18 h 844"/>
                    <a:gd name="T74" fmla="*/ 506 w 984"/>
                    <a:gd name="T75" fmla="*/ 16 h 844"/>
                    <a:gd name="T76" fmla="*/ 462 w 984"/>
                    <a:gd name="T77" fmla="*/ 14 h 844"/>
                    <a:gd name="T78" fmla="*/ 430 w 984"/>
                    <a:gd name="T79" fmla="*/ 13 h 844"/>
                    <a:gd name="T80" fmla="*/ 382 w 984"/>
                    <a:gd name="T81" fmla="*/ 11 h 844"/>
                    <a:gd name="T82" fmla="*/ 342 w 984"/>
                    <a:gd name="T83" fmla="*/ 11 h 844"/>
                    <a:gd name="T84" fmla="*/ 354 w 984"/>
                    <a:gd name="T85" fmla="*/ 11 h 844"/>
                    <a:gd name="T86" fmla="*/ 418 w 984"/>
                    <a:gd name="T87" fmla="*/ 13 h 844"/>
                    <a:gd name="T88" fmla="*/ 422 w 984"/>
                    <a:gd name="T89" fmla="*/ 14 h 844"/>
                    <a:gd name="T90" fmla="*/ 394 w 984"/>
                    <a:gd name="T91" fmla="*/ 14 h 844"/>
                    <a:gd name="T92" fmla="*/ 354 w 984"/>
                    <a:gd name="T93" fmla="*/ 13 h 844"/>
                    <a:gd name="T94" fmla="*/ 314 w 984"/>
                    <a:gd name="T95" fmla="*/ 11 h 844"/>
                    <a:gd name="T96" fmla="*/ 266 w 984"/>
                    <a:gd name="T97" fmla="*/ 9 h 844"/>
                    <a:gd name="T98" fmla="*/ 210 w 984"/>
                    <a:gd name="T99" fmla="*/ 9 h 844"/>
                    <a:gd name="T100" fmla="*/ 154 w 984"/>
                    <a:gd name="T101" fmla="*/ 6 h 844"/>
                    <a:gd name="T102" fmla="*/ 66 w 984"/>
                    <a:gd name="T103" fmla="*/ 2 h 844"/>
                    <a:gd name="T104" fmla="*/ 34 w 984"/>
                    <a:gd name="T105" fmla="*/ 2 h 844"/>
                    <a:gd name="T106" fmla="*/ 46 w 984"/>
                    <a:gd name="T107" fmla="*/ 2 h 844"/>
                    <a:gd name="T108" fmla="*/ 102 w 984"/>
                    <a:gd name="T109" fmla="*/ 2 h 844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60000 65536"/>
                    <a:gd name="T139" fmla="*/ 0 60000 65536"/>
                    <a:gd name="T140" fmla="*/ 0 60000 65536"/>
                    <a:gd name="T141" fmla="*/ 0 60000 65536"/>
                    <a:gd name="T142" fmla="*/ 0 60000 65536"/>
                    <a:gd name="T143" fmla="*/ 0 60000 65536"/>
                    <a:gd name="T144" fmla="*/ 0 60000 65536"/>
                    <a:gd name="T145" fmla="*/ 0 60000 65536"/>
                    <a:gd name="T146" fmla="*/ 0 60000 65536"/>
                    <a:gd name="T147" fmla="*/ 0 60000 65536"/>
                    <a:gd name="T148" fmla="*/ 0 60000 65536"/>
                    <a:gd name="T149" fmla="*/ 0 60000 65536"/>
                    <a:gd name="T150" fmla="*/ 0 60000 65536"/>
                    <a:gd name="T151" fmla="*/ 0 60000 65536"/>
                    <a:gd name="T152" fmla="*/ 0 60000 65536"/>
                    <a:gd name="T153" fmla="*/ 0 60000 65536"/>
                    <a:gd name="T154" fmla="*/ 0 60000 65536"/>
                    <a:gd name="T155" fmla="*/ 0 60000 65536"/>
                    <a:gd name="T156" fmla="*/ 0 60000 65536"/>
                    <a:gd name="T157" fmla="*/ 0 60000 65536"/>
                    <a:gd name="T158" fmla="*/ 0 60000 65536"/>
                    <a:gd name="T159" fmla="*/ 0 60000 65536"/>
                    <a:gd name="T160" fmla="*/ 0 60000 65536"/>
                    <a:gd name="T161" fmla="*/ 0 60000 65536"/>
                    <a:gd name="T162" fmla="*/ 0 60000 65536"/>
                    <a:gd name="T163" fmla="*/ 0 60000 65536"/>
                    <a:gd name="T164" fmla="*/ 0 60000 65536"/>
                  </a:gdLst>
                  <a:ahLst/>
                  <a:cxnLst>
                    <a:cxn ang="T110">
                      <a:pos x="T0" y="T1"/>
                    </a:cxn>
                    <a:cxn ang="T111">
                      <a:pos x="T2" y="T3"/>
                    </a:cxn>
                    <a:cxn ang="T112">
                      <a:pos x="T4" y="T5"/>
                    </a:cxn>
                    <a:cxn ang="T113">
                      <a:pos x="T6" y="T7"/>
                    </a:cxn>
                    <a:cxn ang="T114">
                      <a:pos x="T8" y="T9"/>
                    </a:cxn>
                    <a:cxn ang="T115">
                      <a:pos x="T10" y="T11"/>
                    </a:cxn>
                    <a:cxn ang="T116">
                      <a:pos x="T12" y="T13"/>
                    </a:cxn>
                    <a:cxn ang="T117">
                      <a:pos x="T14" y="T15"/>
                    </a:cxn>
                    <a:cxn ang="T118">
                      <a:pos x="T16" y="T17"/>
                    </a:cxn>
                    <a:cxn ang="T119">
                      <a:pos x="T18" y="T19"/>
                    </a:cxn>
                    <a:cxn ang="T120">
                      <a:pos x="T20" y="T21"/>
                    </a:cxn>
                    <a:cxn ang="T121">
                      <a:pos x="T22" y="T23"/>
                    </a:cxn>
                    <a:cxn ang="T122">
                      <a:pos x="T24" y="T25"/>
                    </a:cxn>
                    <a:cxn ang="T123">
                      <a:pos x="T26" y="T27"/>
                    </a:cxn>
                    <a:cxn ang="T124">
                      <a:pos x="T28" y="T29"/>
                    </a:cxn>
                    <a:cxn ang="T125">
                      <a:pos x="T30" y="T31"/>
                    </a:cxn>
                    <a:cxn ang="T126">
                      <a:pos x="T32" y="T33"/>
                    </a:cxn>
                    <a:cxn ang="T127">
                      <a:pos x="T34" y="T35"/>
                    </a:cxn>
                    <a:cxn ang="T128">
                      <a:pos x="T36" y="T37"/>
                    </a:cxn>
                    <a:cxn ang="T129">
                      <a:pos x="T38" y="T39"/>
                    </a:cxn>
                    <a:cxn ang="T130">
                      <a:pos x="T40" y="T41"/>
                    </a:cxn>
                    <a:cxn ang="T131">
                      <a:pos x="T42" y="T43"/>
                    </a:cxn>
                    <a:cxn ang="T132">
                      <a:pos x="T44" y="T45"/>
                    </a:cxn>
                    <a:cxn ang="T133">
                      <a:pos x="T46" y="T47"/>
                    </a:cxn>
                    <a:cxn ang="T134">
                      <a:pos x="T48" y="T49"/>
                    </a:cxn>
                    <a:cxn ang="T135">
                      <a:pos x="T50" y="T51"/>
                    </a:cxn>
                    <a:cxn ang="T136">
                      <a:pos x="T52" y="T53"/>
                    </a:cxn>
                    <a:cxn ang="T137">
                      <a:pos x="T54" y="T55"/>
                    </a:cxn>
                    <a:cxn ang="T138">
                      <a:pos x="T56" y="T57"/>
                    </a:cxn>
                    <a:cxn ang="T139">
                      <a:pos x="T58" y="T59"/>
                    </a:cxn>
                    <a:cxn ang="T140">
                      <a:pos x="T60" y="T61"/>
                    </a:cxn>
                    <a:cxn ang="T141">
                      <a:pos x="T62" y="T63"/>
                    </a:cxn>
                    <a:cxn ang="T142">
                      <a:pos x="T64" y="T65"/>
                    </a:cxn>
                    <a:cxn ang="T143">
                      <a:pos x="T66" y="T67"/>
                    </a:cxn>
                    <a:cxn ang="T144">
                      <a:pos x="T68" y="T69"/>
                    </a:cxn>
                    <a:cxn ang="T145">
                      <a:pos x="T70" y="T71"/>
                    </a:cxn>
                    <a:cxn ang="T146">
                      <a:pos x="T72" y="T73"/>
                    </a:cxn>
                    <a:cxn ang="T147">
                      <a:pos x="T74" y="T75"/>
                    </a:cxn>
                    <a:cxn ang="T148">
                      <a:pos x="T76" y="T77"/>
                    </a:cxn>
                    <a:cxn ang="T149">
                      <a:pos x="T78" y="T79"/>
                    </a:cxn>
                    <a:cxn ang="T150">
                      <a:pos x="T80" y="T81"/>
                    </a:cxn>
                    <a:cxn ang="T151">
                      <a:pos x="T82" y="T83"/>
                    </a:cxn>
                    <a:cxn ang="T152">
                      <a:pos x="T84" y="T85"/>
                    </a:cxn>
                    <a:cxn ang="T153">
                      <a:pos x="T86" y="T87"/>
                    </a:cxn>
                    <a:cxn ang="T154">
                      <a:pos x="T88" y="T89"/>
                    </a:cxn>
                    <a:cxn ang="T155">
                      <a:pos x="T90" y="T91"/>
                    </a:cxn>
                    <a:cxn ang="T156">
                      <a:pos x="T92" y="T93"/>
                    </a:cxn>
                    <a:cxn ang="T157">
                      <a:pos x="T94" y="T95"/>
                    </a:cxn>
                    <a:cxn ang="T158">
                      <a:pos x="T96" y="T97"/>
                    </a:cxn>
                    <a:cxn ang="T159">
                      <a:pos x="T98" y="T99"/>
                    </a:cxn>
                    <a:cxn ang="T160">
                      <a:pos x="T100" y="T101"/>
                    </a:cxn>
                    <a:cxn ang="T161">
                      <a:pos x="T102" y="T103"/>
                    </a:cxn>
                    <a:cxn ang="T162">
                      <a:pos x="T104" y="T105"/>
                    </a:cxn>
                    <a:cxn ang="T163">
                      <a:pos x="T106" y="T107"/>
                    </a:cxn>
                    <a:cxn ang="T164">
                      <a:pos x="T108" y="T109"/>
                    </a:cxn>
                  </a:cxnLst>
                  <a:rect l="0" t="0" r="r" b="b"/>
                  <a:pathLst>
                    <a:path w="984" h="844">
                      <a:moveTo>
                        <a:pt x="82" y="38"/>
                      </a:moveTo>
                      <a:lnTo>
                        <a:pt x="406" y="6"/>
                      </a:lnTo>
                      <a:cubicBezTo>
                        <a:pt x="497" y="22"/>
                        <a:pt x="465" y="0"/>
                        <a:pt x="474" y="54"/>
                      </a:cubicBezTo>
                      <a:cubicBezTo>
                        <a:pt x="492" y="48"/>
                        <a:pt x="484" y="40"/>
                        <a:pt x="502" y="34"/>
                      </a:cubicBezTo>
                      <a:cubicBezTo>
                        <a:pt x="510" y="37"/>
                        <a:pt x="517" y="46"/>
                        <a:pt x="526" y="46"/>
                      </a:cubicBezTo>
                      <a:cubicBezTo>
                        <a:pt x="534" y="46"/>
                        <a:pt x="550" y="38"/>
                        <a:pt x="550" y="38"/>
                      </a:cubicBezTo>
                      <a:cubicBezTo>
                        <a:pt x="556" y="55"/>
                        <a:pt x="552" y="60"/>
                        <a:pt x="542" y="74"/>
                      </a:cubicBezTo>
                      <a:cubicBezTo>
                        <a:pt x="555" y="114"/>
                        <a:pt x="550" y="102"/>
                        <a:pt x="578" y="130"/>
                      </a:cubicBezTo>
                      <a:cubicBezTo>
                        <a:pt x="584" y="148"/>
                        <a:pt x="590" y="148"/>
                        <a:pt x="606" y="138"/>
                      </a:cubicBezTo>
                      <a:cubicBezTo>
                        <a:pt x="600" y="119"/>
                        <a:pt x="594" y="107"/>
                        <a:pt x="586" y="90"/>
                      </a:cubicBezTo>
                      <a:cubicBezTo>
                        <a:pt x="583" y="82"/>
                        <a:pt x="578" y="66"/>
                        <a:pt x="578" y="66"/>
                      </a:cubicBezTo>
                      <a:cubicBezTo>
                        <a:pt x="585" y="44"/>
                        <a:pt x="597" y="56"/>
                        <a:pt x="606" y="70"/>
                      </a:cubicBezTo>
                      <a:cubicBezTo>
                        <a:pt x="609" y="86"/>
                        <a:pt x="608" y="117"/>
                        <a:pt x="626" y="90"/>
                      </a:cubicBezTo>
                      <a:cubicBezTo>
                        <a:pt x="648" y="97"/>
                        <a:pt x="646" y="104"/>
                        <a:pt x="642" y="126"/>
                      </a:cubicBezTo>
                      <a:cubicBezTo>
                        <a:pt x="650" y="150"/>
                        <a:pt x="665" y="141"/>
                        <a:pt x="682" y="130"/>
                      </a:cubicBezTo>
                      <a:cubicBezTo>
                        <a:pt x="689" y="108"/>
                        <a:pt x="673" y="124"/>
                        <a:pt x="682" y="98"/>
                      </a:cubicBezTo>
                      <a:cubicBezTo>
                        <a:pt x="683" y="94"/>
                        <a:pt x="690" y="96"/>
                        <a:pt x="694" y="94"/>
                      </a:cubicBezTo>
                      <a:cubicBezTo>
                        <a:pt x="698" y="92"/>
                        <a:pt x="702" y="89"/>
                        <a:pt x="706" y="86"/>
                      </a:cubicBezTo>
                      <a:cubicBezTo>
                        <a:pt x="717" y="54"/>
                        <a:pt x="688" y="54"/>
                        <a:pt x="742" y="46"/>
                      </a:cubicBezTo>
                      <a:cubicBezTo>
                        <a:pt x="748" y="27"/>
                        <a:pt x="741" y="9"/>
                        <a:pt x="762" y="2"/>
                      </a:cubicBezTo>
                      <a:cubicBezTo>
                        <a:pt x="788" y="11"/>
                        <a:pt x="777" y="38"/>
                        <a:pt x="802" y="46"/>
                      </a:cubicBezTo>
                      <a:cubicBezTo>
                        <a:pt x="831" y="36"/>
                        <a:pt x="805" y="63"/>
                        <a:pt x="798" y="70"/>
                      </a:cubicBezTo>
                      <a:cubicBezTo>
                        <a:pt x="789" y="96"/>
                        <a:pt x="787" y="96"/>
                        <a:pt x="802" y="118"/>
                      </a:cubicBezTo>
                      <a:cubicBezTo>
                        <a:pt x="801" y="122"/>
                        <a:pt x="801" y="127"/>
                        <a:pt x="798" y="130"/>
                      </a:cubicBezTo>
                      <a:cubicBezTo>
                        <a:pt x="794" y="133"/>
                        <a:pt x="784" y="129"/>
                        <a:pt x="782" y="134"/>
                      </a:cubicBezTo>
                      <a:cubicBezTo>
                        <a:pt x="780" y="142"/>
                        <a:pt x="790" y="158"/>
                        <a:pt x="790" y="158"/>
                      </a:cubicBezTo>
                      <a:cubicBezTo>
                        <a:pt x="786" y="161"/>
                        <a:pt x="783" y="165"/>
                        <a:pt x="778" y="166"/>
                      </a:cubicBezTo>
                      <a:cubicBezTo>
                        <a:pt x="774" y="167"/>
                        <a:pt x="769" y="159"/>
                        <a:pt x="766" y="162"/>
                      </a:cubicBezTo>
                      <a:cubicBezTo>
                        <a:pt x="758" y="170"/>
                        <a:pt x="794" y="182"/>
                        <a:pt x="794" y="182"/>
                      </a:cubicBezTo>
                      <a:cubicBezTo>
                        <a:pt x="804" y="211"/>
                        <a:pt x="775" y="190"/>
                        <a:pt x="762" y="186"/>
                      </a:cubicBezTo>
                      <a:cubicBezTo>
                        <a:pt x="767" y="194"/>
                        <a:pt x="773" y="202"/>
                        <a:pt x="778" y="210"/>
                      </a:cubicBezTo>
                      <a:cubicBezTo>
                        <a:pt x="783" y="218"/>
                        <a:pt x="802" y="226"/>
                        <a:pt x="802" y="226"/>
                      </a:cubicBezTo>
                      <a:cubicBezTo>
                        <a:pt x="813" y="242"/>
                        <a:pt x="804" y="245"/>
                        <a:pt x="810" y="262"/>
                      </a:cubicBezTo>
                      <a:cubicBezTo>
                        <a:pt x="803" y="282"/>
                        <a:pt x="793" y="301"/>
                        <a:pt x="786" y="322"/>
                      </a:cubicBezTo>
                      <a:cubicBezTo>
                        <a:pt x="783" y="330"/>
                        <a:pt x="778" y="346"/>
                        <a:pt x="778" y="346"/>
                      </a:cubicBezTo>
                      <a:cubicBezTo>
                        <a:pt x="785" y="366"/>
                        <a:pt x="817" y="394"/>
                        <a:pt x="830" y="414"/>
                      </a:cubicBezTo>
                      <a:cubicBezTo>
                        <a:pt x="835" y="422"/>
                        <a:pt x="841" y="430"/>
                        <a:pt x="846" y="438"/>
                      </a:cubicBezTo>
                      <a:cubicBezTo>
                        <a:pt x="849" y="442"/>
                        <a:pt x="854" y="450"/>
                        <a:pt x="854" y="450"/>
                      </a:cubicBezTo>
                      <a:cubicBezTo>
                        <a:pt x="853" y="457"/>
                        <a:pt x="855" y="466"/>
                        <a:pt x="850" y="470"/>
                      </a:cubicBezTo>
                      <a:cubicBezTo>
                        <a:pt x="844" y="475"/>
                        <a:pt x="831" y="451"/>
                        <a:pt x="830" y="450"/>
                      </a:cubicBezTo>
                      <a:cubicBezTo>
                        <a:pt x="811" y="431"/>
                        <a:pt x="789" y="421"/>
                        <a:pt x="774" y="398"/>
                      </a:cubicBezTo>
                      <a:cubicBezTo>
                        <a:pt x="769" y="379"/>
                        <a:pt x="766" y="371"/>
                        <a:pt x="746" y="378"/>
                      </a:cubicBezTo>
                      <a:cubicBezTo>
                        <a:pt x="717" y="368"/>
                        <a:pt x="730" y="368"/>
                        <a:pt x="706" y="374"/>
                      </a:cubicBezTo>
                      <a:cubicBezTo>
                        <a:pt x="688" y="402"/>
                        <a:pt x="699" y="395"/>
                        <a:pt x="678" y="402"/>
                      </a:cubicBezTo>
                      <a:cubicBezTo>
                        <a:pt x="654" y="386"/>
                        <a:pt x="650" y="390"/>
                        <a:pt x="618" y="394"/>
                      </a:cubicBezTo>
                      <a:cubicBezTo>
                        <a:pt x="607" y="411"/>
                        <a:pt x="601" y="426"/>
                        <a:pt x="590" y="442"/>
                      </a:cubicBezTo>
                      <a:cubicBezTo>
                        <a:pt x="600" y="471"/>
                        <a:pt x="593" y="459"/>
                        <a:pt x="606" y="478"/>
                      </a:cubicBezTo>
                      <a:cubicBezTo>
                        <a:pt x="593" y="518"/>
                        <a:pt x="622" y="548"/>
                        <a:pt x="642" y="578"/>
                      </a:cubicBezTo>
                      <a:cubicBezTo>
                        <a:pt x="651" y="591"/>
                        <a:pt x="651" y="601"/>
                        <a:pt x="666" y="606"/>
                      </a:cubicBezTo>
                      <a:cubicBezTo>
                        <a:pt x="680" y="627"/>
                        <a:pt x="691" y="623"/>
                        <a:pt x="710" y="610"/>
                      </a:cubicBezTo>
                      <a:cubicBezTo>
                        <a:pt x="729" y="616"/>
                        <a:pt x="729" y="606"/>
                        <a:pt x="734" y="590"/>
                      </a:cubicBezTo>
                      <a:cubicBezTo>
                        <a:pt x="735" y="577"/>
                        <a:pt x="731" y="562"/>
                        <a:pt x="738" y="550"/>
                      </a:cubicBezTo>
                      <a:cubicBezTo>
                        <a:pt x="742" y="543"/>
                        <a:pt x="762" y="542"/>
                        <a:pt x="762" y="542"/>
                      </a:cubicBezTo>
                      <a:cubicBezTo>
                        <a:pt x="783" y="547"/>
                        <a:pt x="786" y="552"/>
                        <a:pt x="774" y="570"/>
                      </a:cubicBezTo>
                      <a:cubicBezTo>
                        <a:pt x="779" y="590"/>
                        <a:pt x="790" y="605"/>
                        <a:pt x="770" y="618"/>
                      </a:cubicBezTo>
                      <a:cubicBezTo>
                        <a:pt x="769" y="622"/>
                        <a:pt x="764" y="626"/>
                        <a:pt x="766" y="630"/>
                      </a:cubicBezTo>
                      <a:cubicBezTo>
                        <a:pt x="768" y="634"/>
                        <a:pt x="775" y="634"/>
                        <a:pt x="778" y="638"/>
                      </a:cubicBezTo>
                      <a:cubicBezTo>
                        <a:pt x="788" y="651"/>
                        <a:pt x="786" y="660"/>
                        <a:pt x="802" y="670"/>
                      </a:cubicBezTo>
                      <a:cubicBezTo>
                        <a:pt x="810" y="667"/>
                        <a:pt x="818" y="665"/>
                        <a:pt x="826" y="662"/>
                      </a:cubicBezTo>
                      <a:cubicBezTo>
                        <a:pt x="830" y="661"/>
                        <a:pt x="838" y="658"/>
                        <a:pt x="838" y="658"/>
                      </a:cubicBezTo>
                      <a:cubicBezTo>
                        <a:pt x="857" y="664"/>
                        <a:pt x="864" y="680"/>
                        <a:pt x="870" y="698"/>
                      </a:cubicBezTo>
                      <a:cubicBezTo>
                        <a:pt x="859" y="731"/>
                        <a:pt x="887" y="794"/>
                        <a:pt x="922" y="806"/>
                      </a:cubicBezTo>
                      <a:cubicBezTo>
                        <a:pt x="938" y="801"/>
                        <a:pt x="941" y="792"/>
                        <a:pt x="958" y="798"/>
                      </a:cubicBezTo>
                      <a:cubicBezTo>
                        <a:pt x="984" y="837"/>
                        <a:pt x="928" y="784"/>
                        <a:pt x="942" y="826"/>
                      </a:cubicBezTo>
                      <a:cubicBezTo>
                        <a:pt x="936" y="844"/>
                        <a:pt x="930" y="844"/>
                        <a:pt x="914" y="834"/>
                      </a:cubicBezTo>
                      <a:cubicBezTo>
                        <a:pt x="903" y="817"/>
                        <a:pt x="890" y="821"/>
                        <a:pt x="874" y="810"/>
                      </a:cubicBezTo>
                      <a:cubicBezTo>
                        <a:pt x="851" y="776"/>
                        <a:pt x="882" y="816"/>
                        <a:pt x="854" y="794"/>
                      </a:cubicBezTo>
                      <a:cubicBezTo>
                        <a:pt x="843" y="785"/>
                        <a:pt x="840" y="768"/>
                        <a:pt x="830" y="758"/>
                      </a:cubicBezTo>
                      <a:cubicBezTo>
                        <a:pt x="824" y="739"/>
                        <a:pt x="817" y="724"/>
                        <a:pt x="798" y="718"/>
                      </a:cubicBezTo>
                      <a:cubicBezTo>
                        <a:pt x="791" y="696"/>
                        <a:pt x="800" y="712"/>
                        <a:pt x="778" y="710"/>
                      </a:cubicBezTo>
                      <a:cubicBezTo>
                        <a:pt x="767" y="709"/>
                        <a:pt x="746" y="702"/>
                        <a:pt x="746" y="702"/>
                      </a:cubicBezTo>
                      <a:cubicBezTo>
                        <a:pt x="729" y="691"/>
                        <a:pt x="720" y="674"/>
                        <a:pt x="702" y="662"/>
                      </a:cubicBezTo>
                      <a:cubicBezTo>
                        <a:pt x="694" y="665"/>
                        <a:pt x="687" y="673"/>
                        <a:pt x="678" y="674"/>
                      </a:cubicBezTo>
                      <a:cubicBezTo>
                        <a:pt x="657" y="677"/>
                        <a:pt x="630" y="657"/>
                        <a:pt x="614" y="646"/>
                      </a:cubicBezTo>
                      <a:cubicBezTo>
                        <a:pt x="600" y="637"/>
                        <a:pt x="580" y="639"/>
                        <a:pt x="566" y="630"/>
                      </a:cubicBezTo>
                      <a:cubicBezTo>
                        <a:pt x="546" y="617"/>
                        <a:pt x="525" y="607"/>
                        <a:pt x="506" y="594"/>
                      </a:cubicBezTo>
                      <a:cubicBezTo>
                        <a:pt x="513" y="572"/>
                        <a:pt x="509" y="551"/>
                        <a:pt x="490" y="538"/>
                      </a:cubicBezTo>
                      <a:cubicBezTo>
                        <a:pt x="485" y="522"/>
                        <a:pt x="476" y="515"/>
                        <a:pt x="462" y="506"/>
                      </a:cubicBezTo>
                      <a:cubicBezTo>
                        <a:pt x="441" y="474"/>
                        <a:pt x="469" y="513"/>
                        <a:pt x="442" y="486"/>
                      </a:cubicBezTo>
                      <a:cubicBezTo>
                        <a:pt x="436" y="480"/>
                        <a:pt x="436" y="468"/>
                        <a:pt x="430" y="462"/>
                      </a:cubicBezTo>
                      <a:cubicBezTo>
                        <a:pt x="427" y="459"/>
                        <a:pt x="422" y="459"/>
                        <a:pt x="418" y="458"/>
                      </a:cubicBezTo>
                      <a:cubicBezTo>
                        <a:pt x="407" y="447"/>
                        <a:pt x="382" y="430"/>
                        <a:pt x="382" y="430"/>
                      </a:cubicBezTo>
                      <a:cubicBezTo>
                        <a:pt x="371" y="413"/>
                        <a:pt x="358" y="399"/>
                        <a:pt x="346" y="382"/>
                      </a:cubicBezTo>
                      <a:cubicBezTo>
                        <a:pt x="344" y="378"/>
                        <a:pt x="345" y="373"/>
                        <a:pt x="342" y="370"/>
                      </a:cubicBezTo>
                      <a:cubicBezTo>
                        <a:pt x="339" y="367"/>
                        <a:pt x="334" y="367"/>
                        <a:pt x="330" y="366"/>
                      </a:cubicBezTo>
                      <a:cubicBezTo>
                        <a:pt x="322" y="390"/>
                        <a:pt x="342" y="398"/>
                        <a:pt x="354" y="414"/>
                      </a:cubicBezTo>
                      <a:cubicBezTo>
                        <a:pt x="368" y="432"/>
                        <a:pt x="372" y="446"/>
                        <a:pt x="390" y="458"/>
                      </a:cubicBezTo>
                      <a:cubicBezTo>
                        <a:pt x="409" y="487"/>
                        <a:pt x="399" y="475"/>
                        <a:pt x="418" y="494"/>
                      </a:cubicBezTo>
                      <a:cubicBezTo>
                        <a:pt x="423" y="510"/>
                        <a:pt x="428" y="517"/>
                        <a:pt x="442" y="526"/>
                      </a:cubicBezTo>
                      <a:cubicBezTo>
                        <a:pt x="450" y="550"/>
                        <a:pt x="432" y="533"/>
                        <a:pt x="422" y="526"/>
                      </a:cubicBezTo>
                      <a:cubicBezTo>
                        <a:pt x="399" y="492"/>
                        <a:pt x="430" y="532"/>
                        <a:pt x="402" y="510"/>
                      </a:cubicBezTo>
                      <a:cubicBezTo>
                        <a:pt x="398" y="507"/>
                        <a:pt x="397" y="501"/>
                        <a:pt x="394" y="498"/>
                      </a:cubicBezTo>
                      <a:cubicBezTo>
                        <a:pt x="391" y="495"/>
                        <a:pt x="386" y="493"/>
                        <a:pt x="382" y="490"/>
                      </a:cubicBezTo>
                      <a:cubicBezTo>
                        <a:pt x="377" y="474"/>
                        <a:pt x="370" y="471"/>
                        <a:pt x="354" y="466"/>
                      </a:cubicBezTo>
                      <a:cubicBezTo>
                        <a:pt x="344" y="452"/>
                        <a:pt x="340" y="447"/>
                        <a:pt x="346" y="430"/>
                      </a:cubicBezTo>
                      <a:cubicBezTo>
                        <a:pt x="338" y="418"/>
                        <a:pt x="314" y="402"/>
                        <a:pt x="314" y="402"/>
                      </a:cubicBezTo>
                      <a:cubicBezTo>
                        <a:pt x="306" y="390"/>
                        <a:pt x="298" y="378"/>
                        <a:pt x="290" y="366"/>
                      </a:cubicBezTo>
                      <a:cubicBezTo>
                        <a:pt x="284" y="357"/>
                        <a:pt x="273" y="354"/>
                        <a:pt x="266" y="346"/>
                      </a:cubicBezTo>
                      <a:cubicBezTo>
                        <a:pt x="263" y="342"/>
                        <a:pt x="262" y="337"/>
                        <a:pt x="258" y="334"/>
                      </a:cubicBezTo>
                      <a:cubicBezTo>
                        <a:pt x="243" y="324"/>
                        <a:pt x="225" y="324"/>
                        <a:pt x="210" y="314"/>
                      </a:cubicBezTo>
                      <a:cubicBezTo>
                        <a:pt x="201" y="300"/>
                        <a:pt x="194" y="291"/>
                        <a:pt x="178" y="286"/>
                      </a:cubicBezTo>
                      <a:cubicBezTo>
                        <a:pt x="160" y="260"/>
                        <a:pt x="192" y="247"/>
                        <a:pt x="154" y="238"/>
                      </a:cubicBezTo>
                      <a:cubicBezTo>
                        <a:pt x="111" y="209"/>
                        <a:pt x="106" y="149"/>
                        <a:pt x="90" y="102"/>
                      </a:cubicBezTo>
                      <a:cubicBezTo>
                        <a:pt x="86" y="90"/>
                        <a:pt x="76" y="73"/>
                        <a:pt x="66" y="66"/>
                      </a:cubicBezTo>
                      <a:cubicBezTo>
                        <a:pt x="58" y="60"/>
                        <a:pt x="42" y="50"/>
                        <a:pt x="42" y="50"/>
                      </a:cubicBezTo>
                      <a:cubicBezTo>
                        <a:pt x="39" y="46"/>
                        <a:pt x="38" y="41"/>
                        <a:pt x="34" y="38"/>
                      </a:cubicBezTo>
                      <a:cubicBezTo>
                        <a:pt x="27" y="34"/>
                        <a:pt x="10" y="30"/>
                        <a:pt x="10" y="30"/>
                      </a:cubicBezTo>
                      <a:cubicBezTo>
                        <a:pt x="0" y="1"/>
                        <a:pt x="31" y="17"/>
                        <a:pt x="46" y="22"/>
                      </a:cubicBezTo>
                      <a:cubicBezTo>
                        <a:pt x="65" y="51"/>
                        <a:pt x="61" y="41"/>
                        <a:pt x="86" y="58"/>
                      </a:cubicBezTo>
                      <a:cubicBezTo>
                        <a:pt x="94" y="70"/>
                        <a:pt x="94" y="93"/>
                        <a:pt x="102" y="70"/>
                      </a:cubicBezTo>
                      <a:cubicBezTo>
                        <a:pt x="95" y="49"/>
                        <a:pt x="82" y="62"/>
                        <a:pt x="82" y="3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3" name="Freeform 32"/>
                <p:cNvSpPr>
                  <a:spLocks/>
                </p:cNvSpPr>
                <p:nvPr userDrawn="1"/>
              </p:nvSpPr>
              <p:spPr bwMode="ltGray">
                <a:xfrm>
                  <a:off x="3577" y="490"/>
                  <a:ext cx="36" cy="39"/>
                </a:xfrm>
                <a:custGeom>
                  <a:avLst/>
                  <a:gdLst>
                    <a:gd name="T0" fmla="*/ 6 w 36"/>
                    <a:gd name="T1" fmla="*/ 2 h 48"/>
                    <a:gd name="T2" fmla="*/ 10 w 36"/>
                    <a:gd name="T3" fmla="*/ 2 h 48"/>
                    <a:gd name="T4" fmla="*/ 6 w 36"/>
                    <a:gd name="T5" fmla="*/ 2 h 4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6" h="48">
                      <a:moveTo>
                        <a:pt x="6" y="28"/>
                      </a:moveTo>
                      <a:cubicBezTo>
                        <a:pt x="25" y="0"/>
                        <a:pt x="36" y="31"/>
                        <a:pt x="10" y="48"/>
                      </a:cubicBezTo>
                      <a:cubicBezTo>
                        <a:pt x="0" y="34"/>
                        <a:pt x="0" y="40"/>
                        <a:pt x="6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4" name="Freeform 33"/>
                <p:cNvSpPr>
                  <a:spLocks/>
                </p:cNvSpPr>
                <p:nvPr userDrawn="1"/>
              </p:nvSpPr>
              <p:spPr bwMode="ltGray">
                <a:xfrm>
                  <a:off x="3549" y="475"/>
                  <a:ext cx="38" cy="29"/>
                </a:xfrm>
                <a:custGeom>
                  <a:avLst/>
                  <a:gdLst>
                    <a:gd name="T0" fmla="*/ 0 w 36"/>
                    <a:gd name="T1" fmla="*/ 2 h 37"/>
                    <a:gd name="T2" fmla="*/ 33 w 36"/>
                    <a:gd name="T3" fmla="*/ 1 h 37"/>
                    <a:gd name="T4" fmla="*/ 94 w 36"/>
                    <a:gd name="T5" fmla="*/ 2 h 37"/>
                    <a:gd name="T6" fmla="*/ 8 w 36"/>
                    <a:gd name="T7" fmla="*/ 2 h 37"/>
                    <a:gd name="T8" fmla="*/ 0 w 36"/>
                    <a:gd name="T9" fmla="*/ 2 h 37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6" h="37">
                      <a:moveTo>
                        <a:pt x="0" y="5"/>
                      </a:moveTo>
                      <a:cubicBezTo>
                        <a:pt x="4" y="4"/>
                        <a:pt x="8" y="0"/>
                        <a:pt x="12" y="1"/>
                      </a:cubicBezTo>
                      <a:cubicBezTo>
                        <a:pt x="21" y="4"/>
                        <a:pt x="36" y="17"/>
                        <a:pt x="36" y="17"/>
                      </a:cubicBezTo>
                      <a:cubicBezTo>
                        <a:pt x="29" y="37"/>
                        <a:pt x="22" y="26"/>
                        <a:pt x="8" y="17"/>
                      </a:cubicBezTo>
                      <a:cubicBezTo>
                        <a:pt x="5" y="13"/>
                        <a:pt x="0" y="5"/>
                        <a:pt x="0" y="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5" name="Freeform 34"/>
                <p:cNvSpPr>
                  <a:spLocks/>
                </p:cNvSpPr>
                <p:nvPr userDrawn="1"/>
              </p:nvSpPr>
              <p:spPr bwMode="ltGray">
                <a:xfrm>
                  <a:off x="4686" y="394"/>
                  <a:ext cx="171" cy="81"/>
                </a:xfrm>
                <a:custGeom>
                  <a:avLst/>
                  <a:gdLst>
                    <a:gd name="T0" fmla="*/ 0 w 170"/>
                    <a:gd name="T1" fmla="*/ 3 h 96"/>
                    <a:gd name="T2" fmla="*/ 28 w 170"/>
                    <a:gd name="T3" fmla="*/ 3 h 96"/>
                    <a:gd name="T4" fmla="*/ 56 w 170"/>
                    <a:gd name="T5" fmla="*/ 3 h 96"/>
                    <a:gd name="T6" fmla="*/ 80 w 170"/>
                    <a:gd name="T7" fmla="*/ 3 h 96"/>
                    <a:gd name="T8" fmla="*/ 64 w 170"/>
                    <a:gd name="T9" fmla="*/ 3 h 96"/>
                    <a:gd name="T10" fmla="*/ 142 w 170"/>
                    <a:gd name="T11" fmla="*/ 3 h 96"/>
                    <a:gd name="T12" fmla="*/ 178 w 170"/>
                    <a:gd name="T13" fmla="*/ 3 h 96"/>
                    <a:gd name="T14" fmla="*/ 134 w 170"/>
                    <a:gd name="T15" fmla="*/ 3 h 96"/>
                    <a:gd name="T16" fmla="*/ 106 w 170"/>
                    <a:gd name="T17" fmla="*/ 3 h 96"/>
                    <a:gd name="T18" fmla="*/ 76 w 170"/>
                    <a:gd name="T19" fmla="*/ 3 h 96"/>
                    <a:gd name="T20" fmla="*/ 24 w 170"/>
                    <a:gd name="T21" fmla="*/ 3 h 96"/>
                    <a:gd name="T22" fmla="*/ 0 w 170"/>
                    <a:gd name="T23" fmla="*/ 3 h 9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0" h="96">
                      <a:moveTo>
                        <a:pt x="0" y="49"/>
                      </a:moveTo>
                      <a:cubicBezTo>
                        <a:pt x="5" y="33"/>
                        <a:pt x="12" y="30"/>
                        <a:pt x="28" y="25"/>
                      </a:cubicBezTo>
                      <a:cubicBezTo>
                        <a:pt x="20" y="0"/>
                        <a:pt x="42" y="16"/>
                        <a:pt x="56" y="21"/>
                      </a:cubicBezTo>
                      <a:cubicBezTo>
                        <a:pt x="56" y="21"/>
                        <a:pt x="77" y="6"/>
                        <a:pt x="80" y="9"/>
                      </a:cubicBezTo>
                      <a:cubicBezTo>
                        <a:pt x="85" y="14"/>
                        <a:pt x="71" y="23"/>
                        <a:pt x="64" y="25"/>
                      </a:cubicBezTo>
                      <a:cubicBezTo>
                        <a:pt x="82" y="37"/>
                        <a:pt x="103" y="42"/>
                        <a:pt x="124" y="49"/>
                      </a:cubicBezTo>
                      <a:cubicBezTo>
                        <a:pt x="136" y="53"/>
                        <a:pt x="160" y="65"/>
                        <a:pt x="160" y="65"/>
                      </a:cubicBezTo>
                      <a:cubicBezTo>
                        <a:pt x="170" y="96"/>
                        <a:pt x="134" y="83"/>
                        <a:pt x="116" y="77"/>
                      </a:cubicBezTo>
                      <a:cubicBezTo>
                        <a:pt x="109" y="57"/>
                        <a:pt x="116" y="66"/>
                        <a:pt x="88" y="57"/>
                      </a:cubicBezTo>
                      <a:cubicBezTo>
                        <a:pt x="84" y="56"/>
                        <a:pt x="76" y="53"/>
                        <a:pt x="76" y="53"/>
                      </a:cubicBezTo>
                      <a:cubicBezTo>
                        <a:pt x="57" y="34"/>
                        <a:pt x="53" y="37"/>
                        <a:pt x="24" y="41"/>
                      </a:cubicBezTo>
                      <a:cubicBezTo>
                        <a:pt x="9" y="51"/>
                        <a:pt x="17" y="49"/>
                        <a:pt x="0" y="4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6" name="Freeform 35"/>
                <p:cNvSpPr>
                  <a:spLocks/>
                </p:cNvSpPr>
                <p:nvPr userDrawn="1"/>
              </p:nvSpPr>
              <p:spPr bwMode="ltGray">
                <a:xfrm>
                  <a:off x="4867" y="460"/>
                  <a:ext cx="138" cy="37"/>
                </a:xfrm>
                <a:custGeom>
                  <a:avLst/>
                  <a:gdLst>
                    <a:gd name="T0" fmla="*/ 0 w 138"/>
                    <a:gd name="T1" fmla="*/ 0 h 44"/>
                    <a:gd name="T2" fmla="*/ 52 w 138"/>
                    <a:gd name="T3" fmla="*/ 3 h 44"/>
                    <a:gd name="T4" fmla="*/ 88 w 138"/>
                    <a:gd name="T5" fmla="*/ 3 h 44"/>
                    <a:gd name="T6" fmla="*/ 112 w 138"/>
                    <a:gd name="T7" fmla="*/ 3 h 44"/>
                    <a:gd name="T8" fmla="*/ 108 w 138"/>
                    <a:gd name="T9" fmla="*/ 3 h 44"/>
                    <a:gd name="T10" fmla="*/ 64 w 138"/>
                    <a:gd name="T11" fmla="*/ 3 h 44"/>
                    <a:gd name="T12" fmla="*/ 0 w 138"/>
                    <a:gd name="T13" fmla="*/ 3 h 44"/>
                    <a:gd name="T14" fmla="*/ 28 w 138"/>
                    <a:gd name="T15" fmla="*/ 3 h 44"/>
                    <a:gd name="T16" fmla="*/ 0 w 138"/>
                    <a:gd name="T17" fmla="*/ 0 h 4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38" h="44">
                      <a:moveTo>
                        <a:pt x="0" y="0"/>
                      </a:moveTo>
                      <a:cubicBezTo>
                        <a:pt x="19" y="3"/>
                        <a:pt x="35" y="10"/>
                        <a:pt x="52" y="4"/>
                      </a:cubicBezTo>
                      <a:cubicBezTo>
                        <a:pt x="87" y="11"/>
                        <a:pt x="61" y="15"/>
                        <a:pt x="88" y="24"/>
                      </a:cubicBezTo>
                      <a:cubicBezTo>
                        <a:pt x="96" y="23"/>
                        <a:pt x="104" y="19"/>
                        <a:pt x="112" y="20"/>
                      </a:cubicBezTo>
                      <a:cubicBezTo>
                        <a:pt x="138" y="23"/>
                        <a:pt x="118" y="41"/>
                        <a:pt x="108" y="44"/>
                      </a:cubicBezTo>
                      <a:cubicBezTo>
                        <a:pt x="78" y="34"/>
                        <a:pt x="92" y="34"/>
                        <a:pt x="64" y="40"/>
                      </a:cubicBezTo>
                      <a:cubicBezTo>
                        <a:pt x="41" y="37"/>
                        <a:pt x="22" y="41"/>
                        <a:pt x="0" y="36"/>
                      </a:cubicBezTo>
                      <a:cubicBezTo>
                        <a:pt x="6" y="11"/>
                        <a:pt x="7" y="27"/>
                        <a:pt x="28" y="20"/>
                      </a:cubicBezTo>
                      <a:cubicBezTo>
                        <a:pt x="17" y="13"/>
                        <a:pt x="0" y="13"/>
                        <a:pt x="0" y="0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7" name="Freeform 36"/>
                <p:cNvSpPr>
                  <a:spLocks/>
                </p:cNvSpPr>
                <p:nvPr userDrawn="1"/>
              </p:nvSpPr>
              <p:spPr bwMode="ltGray">
                <a:xfrm>
                  <a:off x="4794" y="480"/>
                  <a:ext cx="56" cy="34"/>
                </a:xfrm>
                <a:custGeom>
                  <a:avLst/>
                  <a:gdLst>
                    <a:gd name="T0" fmla="*/ 17 w 57"/>
                    <a:gd name="T1" fmla="*/ 2 h 42"/>
                    <a:gd name="T2" fmla="*/ 28 w 57"/>
                    <a:gd name="T3" fmla="*/ 2 h 42"/>
                    <a:gd name="T4" fmla="*/ 17 w 57"/>
                    <a:gd name="T5" fmla="*/ 2 h 4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57" h="42">
                      <a:moveTo>
                        <a:pt x="17" y="25"/>
                      </a:moveTo>
                      <a:cubicBezTo>
                        <a:pt x="0" y="0"/>
                        <a:pt x="21" y="9"/>
                        <a:pt x="37" y="13"/>
                      </a:cubicBezTo>
                      <a:cubicBezTo>
                        <a:pt x="57" y="42"/>
                        <a:pt x="30" y="25"/>
                        <a:pt x="1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8" name="Freeform 37"/>
                <p:cNvSpPr>
                  <a:spLocks/>
                </p:cNvSpPr>
                <p:nvPr userDrawn="1"/>
              </p:nvSpPr>
              <p:spPr bwMode="ltGray">
                <a:xfrm>
                  <a:off x="4757" y="375"/>
                  <a:ext cx="37" cy="44"/>
                </a:xfrm>
                <a:custGeom>
                  <a:avLst/>
                  <a:gdLst>
                    <a:gd name="T0" fmla="*/ 9 w 39"/>
                    <a:gd name="T1" fmla="*/ 3 h 52"/>
                    <a:gd name="T2" fmla="*/ 9 w 39"/>
                    <a:gd name="T3" fmla="*/ 0 h 52"/>
                    <a:gd name="T4" fmla="*/ 9 w 39"/>
                    <a:gd name="T5" fmla="*/ 3 h 52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9" h="52">
                      <a:moveTo>
                        <a:pt x="19" y="32"/>
                      </a:moveTo>
                      <a:cubicBezTo>
                        <a:pt x="13" y="14"/>
                        <a:pt x="0" y="13"/>
                        <a:pt x="19" y="0"/>
                      </a:cubicBezTo>
                      <a:cubicBezTo>
                        <a:pt x="23" y="5"/>
                        <a:pt x="39" y="52"/>
                        <a:pt x="19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9" name="Freeform 38"/>
                <p:cNvSpPr>
                  <a:spLocks/>
                </p:cNvSpPr>
                <p:nvPr userDrawn="1"/>
              </p:nvSpPr>
              <p:spPr bwMode="ltGray">
                <a:xfrm>
                  <a:off x="5054" y="507"/>
                  <a:ext cx="45" cy="66"/>
                </a:xfrm>
                <a:custGeom>
                  <a:avLst/>
                  <a:gdLst>
                    <a:gd name="T0" fmla="*/ 4 w 44"/>
                    <a:gd name="T1" fmla="*/ 2 h 80"/>
                    <a:gd name="T2" fmla="*/ 20 w 44"/>
                    <a:gd name="T3" fmla="*/ 2 h 80"/>
                    <a:gd name="T4" fmla="*/ 42 w 44"/>
                    <a:gd name="T5" fmla="*/ 2 h 80"/>
                    <a:gd name="T6" fmla="*/ 54 w 44"/>
                    <a:gd name="T7" fmla="*/ 2 h 80"/>
                    <a:gd name="T8" fmla="*/ 42 w 44"/>
                    <a:gd name="T9" fmla="*/ 2 h 80"/>
                    <a:gd name="T10" fmla="*/ 0 w 44"/>
                    <a:gd name="T11" fmla="*/ 2 h 80"/>
                    <a:gd name="T12" fmla="*/ 4 w 44"/>
                    <a:gd name="T13" fmla="*/ 2 h 8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4" h="80">
                      <a:moveTo>
                        <a:pt x="4" y="9"/>
                      </a:moveTo>
                      <a:cubicBezTo>
                        <a:pt x="9" y="17"/>
                        <a:pt x="18" y="24"/>
                        <a:pt x="20" y="33"/>
                      </a:cubicBezTo>
                      <a:cubicBezTo>
                        <a:pt x="21" y="38"/>
                        <a:pt x="21" y="45"/>
                        <a:pt x="24" y="49"/>
                      </a:cubicBezTo>
                      <a:cubicBezTo>
                        <a:pt x="27" y="52"/>
                        <a:pt x="32" y="52"/>
                        <a:pt x="36" y="53"/>
                      </a:cubicBezTo>
                      <a:cubicBezTo>
                        <a:pt x="41" y="68"/>
                        <a:pt x="44" y="80"/>
                        <a:pt x="24" y="73"/>
                      </a:cubicBezTo>
                      <a:cubicBezTo>
                        <a:pt x="19" y="55"/>
                        <a:pt x="11" y="37"/>
                        <a:pt x="0" y="21"/>
                      </a:cubicBezTo>
                      <a:cubicBezTo>
                        <a:pt x="4" y="4"/>
                        <a:pt x="4" y="0"/>
                        <a:pt x="4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0" name="Freeform 39"/>
                <p:cNvSpPr>
                  <a:spLocks/>
                </p:cNvSpPr>
                <p:nvPr userDrawn="1"/>
              </p:nvSpPr>
              <p:spPr bwMode="ltGray">
                <a:xfrm>
                  <a:off x="4260" y="6"/>
                  <a:ext cx="480" cy="100"/>
                </a:xfrm>
                <a:custGeom>
                  <a:avLst/>
                  <a:gdLst>
                    <a:gd name="T0" fmla="*/ 274921 w 323"/>
                    <a:gd name="T1" fmla="*/ 4163 h 64"/>
                    <a:gd name="T2" fmla="*/ 288397 w 323"/>
                    <a:gd name="T3" fmla="*/ 24814 h 64"/>
                    <a:gd name="T4" fmla="*/ 293594 w 323"/>
                    <a:gd name="T5" fmla="*/ 0 h 64"/>
                    <a:gd name="T6" fmla="*/ 331525 w 323"/>
                    <a:gd name="T7" fmla="*/ 0 h 64"/>
                    <a:gd name="T8" fmla="*/ 359386 w 323"/>
                    <a:gd name="T9" fmla="*/ 53480 h 64"/>
                    <a:gd name="T10" fmla="*/ 398000 w 323"/>
                    <a:gd name="T11" fmla="*/ 31323 h 64"/>
                    <a:gd name="T12" fmla="*/ 392536 w 323"/>
                    <a:gd name="T13" fmla="*/ 88161 h 64"/>
                    <a:gd name="T14" fmla="*/ 372098 w 323"/>
                    <a:gd name="T15" fmla="*/ 143380 h 64"/>
                    <a:gd name="T16" fmla="*/ 368052 w 323"/>
                    <a:gd name="T17" fmla="*/ 88161 h 64"/>
                    <a:gd name="T18" fmla="*/ 359386 w 323"/>
                    <a:gd name="T19" fmla="*/ 94658 h 64"/>
                    <a:gd name="T20" fmla="*/ 349282 w 323"/>
                    <a:gd name="T21" fmla="*/ 88161 h 64"/>
                    <a:gd name="T22" fmla="*/ 328402 w 323"/>
                    <a:gd name="T23" fmla="*/ 65511 h 64"/>
                    <a:gd name="T24" fmla="*/ 285194 w 323"/>
                    <a:gd name="T25" fmla="*/ 116414 h 64"/>
                    <a:gd name="T26" fmla="*/ 251340 w 323"/>
                    <a:gd name="T27" fmla="*/ 136616 h 64"/>
                    <a:gd name="T28" fmla="*/ 264638 w 323"/>
                    <a:gd name="T29" fmla="*/ 175373 h 64"/>
                    <a:gd name="T30" fmla="*/ 235038 w 323"/>
                    <a:gd name="T31" fmla="*/ 192809 h 64"/>
                    <a:gd name="T32" fmla="*/ 210745 w 323"/>
                    <a:gd name="T33" fmla="*/ 186700 h 64"/>
                    <a:gd name="T34" fmla="*/ 220987 w 323"/>
                    <a:gd name="T35" fmla="*/ 175373 h 64"/>
                    <a:gd name="T36" fmla="*/ 213116 w 323"/>
                    <a:gd name="T37" fmla="*/ 123398 h 64"/>
                    <a:gd name="T38" fmla="*/ 210745 w 323"/>
                    <a:gd name="T39" fmla="*/ 94658 h 64"/>
                    <a:gd name="T40" fmla="*/ 197564 w 323"/>
                    <a:gd name="T41" fmla="*/ 71555 h 64"/>
                    <a:gd name="T42" fmla="*/ 177747 w 323"/>
                    <a:gd name="T43" fmla="*/ 83563 h 64"/>
                    <a:gd name="T44" fmla="*/ 167501 w 323"/>
                    <a:gd name="T45" fmla="*/ 83563 h 64"/>
                    <a:gd name="T46" fmla="*/ 153866 w 323"/>
                    <a:gd name="T47" fmla="*/ 76472 h 64"/>
                    <a:gd name="T48" fmla="*/ 103539 w 323"/>
                    <a:gd name="T49" fmla="*/ 6505 h 64"/>
                    <a:gd name="T50" fmla="*/ 74229 w 323"/>
                    <a:gd name="T51" fmla="*/ 42927 h 64"/>
                    <a:gd name="T52" fmla="*/ 1 w 323"/>
                    <a:gd name="T53" fmla="*/ 0 h 64"/>
                    <a:gd name="T54" fmla="*/ 274921 w 323"/>
                    <a:gd name="T55" fmla="*/ 4163 h 64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</a:gdLst>
                  <a:ahLst/>
                  <a:cxnLst>
                    <a:cxn ang="T56">
                      <a:pos x="T0" y="T1"/>
                    </a:cxn>
                    <a:cxn ang="T57">
                      <a:pos x="T2" y="T3"/>
                    </a:cxn>
                    <a:cxn ang="T58">
                      <a:pos x="T4" y="T5"/>
                    </a:cxn>
                    <a:cxn ang="T59">
                      <a:pos x="T6" y="T7"/>
                    </a:cxn>
                    <a:cxn ang="T60">
                      <a:pos x="T8" y="T9"/>
                    </a:cxn>
                    <a:cxn ang="T61">
                      <a:pos x="T10" y="T11"/>
                    </a:cxn>
                    <a:cxn ang="T62">
                      <a:pos x="T12" y="T13"/>
                    </a:cxn>
                    <a:cxn ang="T63">
                      <a:pos x="T14" y="T15"/>
                    </a:cxn>
                    <a:cxn ang="T64">
                      <a:pos x="T16" y="T17"/>
                    </a:cxn>
                    <a:cxn ang="T65">
                      <a:pos x="T18" y="T19"/>
                    </a:cxn>
                    <a:cxn ang="T66">
                      <a:pos x="T20" y="T21"/>
                    </a:cxn>
                    <a:cxn ang="T67">
                      <a:pos x="T22" y="T23"/>
                    </a:cxn>
                    <a:cxn ang="T68">
                      <a:pos x="T24" y="T25"/>
                    </a:cxn>
                    <a:cxn ang="T69">
                      <a:pos x="T26" y="T27"/>
                    </a:cxn>
                    <a:cxn ang="T70">
                      <a:pos x="T28" y="T29"/>
                    </a:cxn>
                    <a:cxn ang="T71">
                      <a:pos x="T30" y="T31"/>
                    </a:cxn>
                    <a:cxn ang="T72">
                      <a:pos x="T32" y="T33"/>
                    </a:cxn>
                    <a:cxn ang="T73">
                      <a:pos x="T34" y="T35"/>
                    </a:cxn>
                    <a:cxn ang="T74">
                      <a:pos x="T36" y="T37"/>
                    </a:cxn>
                    <a:cxn ang="T75">
                      <a:pos x="T38" y="T39"/>
                    </a:cxn>
                    <a:cxn ang="T76">
                      <a:pos x="T40" y="T41"/>
                    </a:cxn>
                    <a:cxn ang="T77">
                      <a:pos x="T42" y="T43"/>
                    </a:cxn>
                    <a:cxn ang="T78">
                      <a:pos x="T44" y="T45"/>
                    </a:cxn>
                    <a:cxn ang="T79">
                      <a:pos x="T46" y="T47"/>
                    </a:cxn>
                    <a:cxn ang="T80">
                      <a:pos x="T48" y="T49"/>
                    </a:cxn>
                    <a:cxn ang="T81">
                      <a:pos x="T50" y="T51"/>
                    </a:cxn>
                    <a:cxn ang="T82">
                      <a:pos x="T52" y="T53"/>
                    </a:cxn>
                    <a:cxn ang="T83">
                      <a:pos x="T54" y="T55"/>
                    </a:cxn>
                  </a:cxnLst>
                  <a:rect l="0" t="0" r="r" b="b"/>
                  <a:pathLst>
                    <a:path w="323" h="64">
                      <a:moveTo>
                        <a:pt x="220" y="1"/>
                      </a:moveTo>
                      <a:cubicBezTo>
                        <a:pt x="215" y="12"/>
                        <a:pt x="225" y="17"/>
                        <a:pt x="231" y="8"/>
                      </a:cubicBezTo>
                      <a:cubicBezTo>
                        <a:pt x="235" y="0"/>
                        <a:pt x="229" y="7"/>
                        <a:pt x="235" y="0"/>
                      </a:cubicBezTo>
                      <a:lnTo>
                        <a:pt x="265" y="0"/>
                      </a:lnTo>
                      <a:cubicBezTo>
                        <a:pt x="277" y="6"/>
                        <a:pt x="276" y="11"/>
                        <a:pt x="287" y="17"/>
                      </a:cubicBezTo>
                      <a:cubicBezTo>
                        <a:pt x="308" y="11"/>
                        <a:pt x="293" y="7"/>
                        <a:pt x="319" y="10"/>
                      </a:cubicBezTo>
                      <a:cubicBezTo>
                        <a:pt x="323" y="19"/>
                        <a:pt x="321" y="22"/>
                        <a:pt x="314" y="29"/>
                      </a:cubicBezTo>
                      <a:cubicBezTo>
                        <a:pt x="312" y="39"/>
                        <a:pt x="313" y="50"/>
                        <a:pt x="298" y="46"/>
                      </a:cubicBezTo>
                      <a:cubicBezTo>
                        <a:pt x="297" y="40"/>
                        <a:pt x="298" y="34"/>
                        <a:pt x="295" y="29"/>
                      </a:cubicBezTo>
                      <a:cubicBezTo>
                        <a:pt x="294" y="27"/>
                        <a:pt x="290" y="31"/>
                        <a:pt x="287" y="31"/>
                      </a:cubicBezTo>
                      <a:cubicBezTo>
                        <a:pt x="284" y="31"/>
                        <a:pt x="282" y="30"/>
                        <a:pt x="279" y="29"/>
                      </a:cubicBezTo>
                      <a:cubicBezTo>
                        <a:pt x="274" y="27"/>
                        <a:pt x="263" y="21"/>
                        <a:pt x="263" y="21"/>
                      </a:cubicBezTo>
                      <a:cubicBezTo>
                        <a:pt x="249" y="23"/>
                        <a:pt x="241" y="31"/>
                        <a:pt x="228" y="38"/>
                      </a:cubicBezTo>
                      <a:cubicBezTo>
                        <a:pt x="220" y="41"/>
                        <a:pt x="209" y="42"/>
                        <a:pt x="201" y="44"/>
                      </a:cubicBezTo>
                      <a:cubicBezTo>
                        <a:pt x="193" y="54"/>
                        <a:pt x="200" y="53"/>
                        <a:pt x="212" y="57"/>
                      </a:cubicBezTo>
                      <a:cubicBezTo>
                        <a:pt x="200" y="62"/>
                        <a:pt x="199" y="57"/>
                        <a:pt x="188" y="63"/>
                      </a:cubicBezTo>
                      <a:cubicBezTo>
                        <a:pt x="181" y="62"/>
                        <a:pt x="174" y="64"/>
                        <a:pt x="169" y="61"/>
                      </a:cubicBezTo>
                      <a:cubicBezTo>
                        <a:pt x="166" y="59"/>
                        <a:pt x="175" y="59"/>
                        <a:pt x="177" y="57"/>
                      </a:cubicBezTo>
                      <a:cubicBezTo>
                        <a:pt x="181" y="48"/>
                        <a:pt x="149" y="28"/>
                        <a:pt x="171" y="40"/>
                      </a:cubicBezTo>
                      <a:cubicBezTo>
                        <a:pt x="184" y="55"/>
                        <a:pt x="184" y="36"/>
                        <a:pt x="169" y="31"/>
                      </a:cubicBezTo>
                      <a:cubicBezTo>
                        <a:pt x="167" y="27"/>
                        <a:pt x="167" y="22"/>
                        <a:pt x="158" y="23"/>
                      </a:cubicBezTo>
                      <a:cubicBezTo>
                        <a:pt x="153" y="23"/>
                        <a:pt x="142" y="27"/>
                        <a:pt x="142" y="27"/>
                      </a:cubicBezTo>
                      <a:cubicBezTo>
                        <a:pt x="136" y="39"/>
                        <a:pt x="143" y="31"/>
                        <a:pt x="134" y="27"/>
                      </a:cubicBezTo>
                      <a:cubicBezTo>
                        <a:pt x="130" y="25"/>
                        <a:pt x="126" y="25"/>
                        <a:pt x="123" y="25"/>
                      </a:cubicBezTo>
                      <a:cubicBezTo>
                        <a:pt x="117" y="11"/>
                        <a:pt x="100" y="6"/>
                        <a:pt x="83" y="2"/>
                      </a:cubicBezTo>
                      <a:cubicBezTo>
                        <a:pt x="70" y="4"/>
                        <a:pt x="69" y="9"/>
                        <a:pt x="59" y="14"/>
                      </a:cubicBezTo>
                      <a:cubicBezTo>
                        <a:pt x="45" y="14"/>
                        <a:pt x="0" y="12"/>
                        <a:pt x="1" y="0"/>
                      </a:cubicBezTo>
                      <a:lnTo>
                        <a:pt x="220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1" name="Freeform 40"/>
                <p:cNvSpPr>
                  <a:spLocks/>
                </p:cNvSpPr>
                <p:nvPr userDrawn="1"/>
              </p:nvSpPr>
              <p:spPr bwMode="ltGray">
                <a:xfrm>
                  <a:off x="3835" y="3"/>
                  <a:ext cx="446" cy="49"/>
                </a:xfrm>
                <a:custGeom>
                  <a:avLst/>
                  <a:gdLst>
                    <a:gd name="T0" fmla="*/ 132224 w 300"/>
                    <a:gd name="T1" fmla="*/ 117214 h 31"/>
                    <a:gd name="T2" fmla="*/ 38485 w 300"/>
                    <a:gd name="T3" fmla="*/ 5052 h 31"/>
                    <a:gd name="T4" fmla="*/ 358835 w 300"/>
                    <a:gd name="T5" fmla="*/ 0 h 31"/>
                    <a:gd name="T6" fmla="*/ 372190 w 300"/>
                    <a:gd name="T7" fmla="*/ 53021 h 31"/>
                    <a:gd name="T8" fmla="*/ 332011 w 300"/>
                    <a:gd name="T9" fmla="*/ 60749 h 31"/>
                    <a:gd name="T10" fmla="*/ 132224 w 300"/>
                    <a:gd name="T11" fmla="*/ 117214 h 3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300" h="31">
                      <a:moveTo>
                        <a:pt x="105" y="31"/>
                      </a:moveTo>
                      <a:cubicBezTo>
                        <a:pt x="83" y="19"/>
                        <a:pt x="0" y="6"/>
                        <a:pt x="30" y="1"/>
                      </a:cubicBezTo>
                      <a:lnTo>
                        <a:pt x="285" y="0"/>
                      </a:lnTo>
                      <a:cubicBezTo>
                        <a:pt x="296" y="4"/>
                        <a:pt x="300" y="5"/>
                        <a:pt x="296" y="14"/>
                      </a:cubicBezTo>
                      <a:cubicBezTo>
                        <a:pt x="285" y="11"/>
                        <a:pt x="276" y="16"/>
                        <a:pt x="264" y="16"/>
                      </a:cubicBezTo>
                      <a:lnTo>
                        <a:pt x="105" y="3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2" name="Freeform 41"/>
                <p:cNvSpPr>
                  <a:spLocks/>
                </p:cNvSpPr>
                <p:nvPr userDrawn="1"/>
              </p:nvSpPr>
              <p:spPr bwMode="ltGray">
                <a:xfrm>
                  <a:off x="2853" y="74"/>
                  <a:ext cx="42" cy="25"/>
                </a:xfrm>
                <a:custGeom>
                  <a:avLst/>
                  <a:gdLst>
                    <a:gd name="T0" fmla="*/ 0 w 41"/>
                    <a:gd name="T1" fmla="*/ 3 h 29"/>
                    <a:gd name="T2" fmla="*/ 12 w 41"/>
                    <a:gd name="T3" fmla="*/ 3 h 29"/>
                    <a:gd name="T4" fmla="*/ 0 w 41"/>
                    <a:gd name="T5" fmla="*/ 3 h 29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1" h="29">
                      <a:moveTo>
                        <a:pt x="0" y="25"/>
                      </a:moveTo>
                      <a:cubicBezTo>
                        <a:pt x="10" y="11"/>
                        <a:pt x="41" y="0"/>
                        <a:pt x="12" y="29"/>
                      </a:cubicBezTo>
                      <a:cubicBezTo>
                        <a:pt x="8" y="28"/>
                        <a:pt x="0" y="25"/>
                        <a:pt x="0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3" name="Freeform 42"/>
                <p:cNvSpPr>
                  <a:spLocks/>
                </p:cNvSpPr>
                <p:nvPr userDrawn="1"/>
              </p:nvSpPr>
              <p:spPr bwMode="ltGray">
                <a:xfrm>
                  <a:off x="1704" y="3"/>
                  <a:ext cx="1022" cy="372"/>
                </a:xfrm>
                <a:custGeom>
                  <a:avLst/>
                  <a:gdLst>
                    <a:gd name="T0" fmla="*/ 333077709 w 436"/>
                    <a:gd name="T1" fmla="*/ 8041485 h 152"/>
                    <a:gd name="T2" fmla="*/ 1990171443 w 436"/>
                    <a:gd name="T3" fmla="*/ 0 h 152"/>
                    <a:gd name="T4" fmla="*/ 1898084412 w 436"/>
                    <a:gd name="T5" fmla="*/ 535428672 h 152"/>
                    <a:gd name="T6" fmla="*/ 1812676603 w 436"/>
                    <a:gd name="T7" fmla="*/ 672842959 h 152"/>
                    <a:gd name="T8" fmla="*/ 1789259780 w 436"/>
                    <a:gd name="T9" fmla="*/ 693855465 h 152"/>
                    <a:gd name="T10" fmla="*/ 1711223544 w 436"/>
                    <a:gd name="T11" fmla="*/ 725700701 h 152"/>
                    <a:gd name="T12" fmla="*/ 1647119328 w 436"/>
                    <a:gd name="T13" fmla="*/ 871163051 h 152"/>
                    <a:gd name="T14" fmla="*/ 1653163078 w 436"/>
                    <a:gd name="T15" fmla="*/ 980627734 h 152"/>
                    <a:gd name="T16" fmla="*/ 1660595483 w 436"/>
                    <a:gd name="T17" fmla="*/ 1061979318 h 152"/>
                    <a:gd name="T18" fmla="*/ 1670585477 w 436"/>
                    <a:gd name="T19" fmla="*/ 1122802921 h 152"/>
                    <a:gd name="T20" fmla="*/ 1653163078 w 436"/>
                    <a:gd name="T21" fmla="*/ 1212197487 h 152"/>
                    <a:gd name="T22" fmla="*/ 1602535016 w 436"/>
                    <a:gd name="T23" fmla="*/ 1192517094 h 152"/>
                    <a:gd name="T24" fmla="*/ 1561732095 w 436"/>
                    <a:gd name="T25" fmla="*/ 1280436504 h 152"/>
                    <a:gd name="T26" fmla="*/ 1583331437 w 436"/>
                    <a:gd name="T27" fmla="*/ 1041530764 h 152"/>
                    <a:gd name="T28" fmla="*/ 1541921577 w 436"/>
                    <a:gd name="T29" fmla="*/ 993648799 h 152"/>
                    <a:gd name="T30" fmla="*/ 1569138640 w 436"/>
                    <a:gd name="T31" fmla="*/ 924577748 h 152"/>
                    <a:gd name="T32" fmla="*/ 1561732095 w 436"/>
                    <a:gd name="T33" fmla="*/ 884691068 h 152"/>
                    <a:gd name="T34" fmla="*/ 1460394450 w 436"/>
                    <a:gd name="T35" fmla="*/ 932610811 h 152"/>
                    <a:gd name="T36" fmla="*/ 1446969153 w 436"/>
                    <a:gd name="T37" fmla="*/ 843226330 h 152"/>
                    <a:gd name="T38" fmla="*/ 1354741865 w 436"/>
                    <a:gd name="T39" fmla="*/ 932610811 h 152"/>
                    <a:gd name="T40" fmla="*/ 1460394450 w 436"/>
                    <a:gd name="T41" fmla="*/ 1022095276 h 152"/>
                    <a:gd name="T42" fmla="*/ 1392408547 w 436"/>
                    <a:gd name="T43" fmla="*/ 1159329043 h 152"/>
                    <a:gd name="T44" fmla="*/ 1419651750 w 436"/>
                    <a:gd name="T45" fmla="*/ 1248665851 h 152"/>
                    <a:gd name="T46" fmla="*/ 1436977781 w 436"/>
                    <a:gd name="T47" fmla="*/ 1369830101 h 152"/>
                    <a:gd name="T48" fmla="*/ 1409766427 w 436"/>
                    <a:gd name="T49" fmla="*/ 1378091176 h 152"/>
                    <a:gd name="T50" fmla="*/ 1432717696 w 436"/>
                    <a:gd name="T51" fmla="*/ 1426197650 h 152"/>
                    <a:gd name="T52" fmla="*/ 1402233780 w 436"/>
                    <a:gd name="T53" fmla="*/ 1507233587 h 152"/>
                    <a:gd name="T54" fmla="*/ 0 w 436"/>
                    <a:gd name="T55" fmla="*/ 1479534051 h 152"/>
                    <a:gd name="T56" fmla="*/ 333077709 w 436"/>
                    <a:gd name="T57" fmla="*/ 8041485 h 152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</a:gdLst>
                  <a:ahLst/>
                  <a:cxnLst>
                    <a:cxn ang="T58">
                      <a:pos x="T0" y="T1"/>
                    </a:cxn>
                    <a:cxn ang="T59">
                      <a:pos x="T2" y="T3"/>
                    </a:cxn>
                    <a:cxn ang="T60">
                      <a:pos x="T4" y="T5"/>
                    </a:cxn>
                    <a:cxn ang="T61">
                      <a:pos x="T6" y="T7"/>
                    </a:cxn>
                    <a:cxn ang="T62">
                      <a:pos x="T8" y="T9"/>
                    </a:cxn>
                    <a:cxn ang="T63">
                      <a:pos x="T10" y="T11"/>
                    </a:cxn>
                    <a:cxn ang="T64">
                      <a:pos x="T12" y="T13"/>
                    </a:cxn>
                    <a:cxn ang="T65">
                      <a:pos x="T14" y="T15"/>
                    </a:cxn>
                    <a:cxn ang="T66">
                      <a:pos x="T16" y="T17"/>
                    </a:cxn>
                    <a:cxn ang="T67">
                      <a:pos x="T18" y="T19"/>
                    </a:cxn>
                    <a:cxn ang="T68">
                      <a:pos x="T20" y="T21"/>
                    </a:cxn>
                    <a:cxn ang="T69">
                      <a:pos x="T22" y="T23"/>
                    </a:cxn>
                    <a:cxn ang="T70">
                      <a:pos x="T24" y="T25"/>
                    </a:cxn>
                    <a:cxn ang="T71">
                      <a:pos x="T26" y="T27"/>
                    </a:cxn>
                    <a:cxn ang="T72">
                      <a:pos x="T28" y="T29"/>
                    </a:cxn>
                    <a:cxn ang="T73">
                      <a:pos x="T30" y="T31"/>
                    </a:cxn>
                    <a:cxn ang="T74">
                      <a:pos x="T32" y="T33"/>
                    </a:cxn>
                    <a:cxn ang="T75">
                      <a:pos x="T34" y="T35"/>
                    </a:cxn>
                    <a:cxn ang="T76">
                      <a:pos x="T36" y="T37"/>
                    </a:cxn>
                    <a:cxn ang="T77">
                      <a:pos x="T38" y="T39"/>
                    </a:cxn>
                    <a:cxn ang="T78">
                      <a:pos x="T40" y="T41"/>
                    </a:cxn>
                    <a:cxn ang="T79">
                      <a:pos x="T42" y="T43"/>
                    </a:cxn>
                    <a:cxn ang="T80">
                      <a:pos x="T44" y="T45"/>
                    </a:cxn>
                    <a:cxn ang="T81">
                      <a:pos x="T46" y="T47"/>
                    </a:cxn>
                    <a:cxn ang="T82">
                      <a:pos x="T48" y="T49"/>
                    </a:cxn>
                    <a:cxn ang="T83">
                      <a:pos x="T50" y="T51"/>
                    </a:cxn>
                    <a:cxn ang="T84">
                      <a:pos x="T52" y="T53"/>
                    </a:cxn>
                    <a:cxn ang="T85">
                      <a:pos x="T54" y="T55"/>
                    </a:cxn>
                    <a:cxn ang="T86">
                      <a:pos x="T56" y="T57"/>
                    </a:cxn>
                  </a:cxnLst>
                  <a:rect l="0" t="0" r="r" b="b"/>
                  <a:pathLst>
                    <a:path w="436" h="152">
                      <a:moveTo>
                        <a:pt x="73" y="1"/>
                      </a:moveTo>
                      <a:lnTo>
                        <a:pt x="436" y="0"/>
                      </a:lnTo>
                      <a:cubicBezTo>
                        <a:pt x="430" y="15"/>
                        <a:pt x="429" y="42"/>
                        <a:pt x="416" y="54"/>
                      </a:cubicBezTo>
                      <a:cubicBezTo>
                        <a:pt x="410" y="60"/>
                        <a:pt x="405" y="63"/>
                        <a:pt x="397" y="68"/>
                      </a:cubicBezTo>
                      <a:cubicBezTo>
                        <a:pt x="396" y="69"/>
                        <a:pt x="392" y="70"/>
                        <a:pt x="392" y="70"/>
                      </a:cubicBezTo>
                      <a:cubicBezTo>
                        <a:pt x="377" y="63"/>
                        <a:pt x="385" y="68"/>
                        <a:pt x="375" y="73"/>
                      </a:cubicBezTo>
                      <a:cubicBezTo>
                        <a:pt x="371" y="82"/>
                        <a:pt x="371" y="83"/>
                        <a:pt x="361" y="88"/>
                      </a:cubicBezTo>
                      <a:cubicBezTo>
                        <a:pt x="359" y="92"/>
                        <a:pt x="364" y="93"/>
                        <a:pt x="362" y="99"/>
                      </a:cubicBezTo>
                      <a:cubicBezTo>
                        <a:pt x="363" y="102"/>
                        <a:pt x="364" y="105"/>
                        <a:pt x="364" y="107"/>
                      </a:cubicBezTo>
                      <a:cubicBezTo>
                        <a:pt x="365" y="109"/>
                        <a:pt x="366" y="111"/>
                        <a:pt x="366" y="113"/>
                      </a:cubicBezTo>
                      <a:cubicBezTo>
                        <a:pt x="365" y="115"/>
                        <a:pt x="364" y="120"/>
                        <a:pt x="362" y="122"/>
                      </a:cubicBezTo>
                      <a:cubicBezTo>
                        <a:pt x="359" y="123"/>
                        <a:pt x="354" y="119"/>
                        <a:pt x="351" y="120"/>
                      </a:cubicBezTo>
                      <a:cubicBezTo>
                        <a:pt x="347" y="129"/>
                        <a:pt x="352" y="127"/>
                        <a:pt x="342" y="129"/>
                      </a:cubicBezTo>
                      <a:cubicBezTo>
                        <a:pt x="340" y="123"/>
                        <a:pt x="345" y="111"/>
                        <a:pt x="347" y="105"/>
                      </a:cubicBezTo>
                      <a:cubicBezTo>
                        <a:pt x="347" y="100"/>
                        <a:pt x="338" y="102"/>
                        <a:pt x="338" y="100"/>
                      </a:cubicBezTo>
                      <a:cubicBezTo>
                        <a:pt x="338" y="98"/>
                        <a:pt x="344" y="95"/>
                        <a:pt x="344" y="93"/>
                      </a:cubicBezTo>
                      <a:cubicBezTo>
                        <a:pt x="344" y="92"/>
                        <a:pt x="344" y="89"/>
                        <a:pt x="342" y="89"/>
                      </a:cubicBezTo>
                      <a:cubicBezTo>
                        <a:pt x="339" y="89"/>
                        <a:pt x="324" y="94"/>
                        <a:pt x="320" y="94"/>
                      </a:cubicBezTo>
                      <a:cubicBezTo>
                        <a:pt x="317" y="86"/>
                        <a:pt x="328" y="88"/>
                        <a:pt x="317" y="85"/>
                      </a:cubicBezTo>
                      <a:cubicBezTo>
                        <a:pt x="311" y="91"/>
                        <a:pt x="306" y="93"/>
                        <a:pt x="297" y="94"/>
                      </a:cubicBezTo>
                      <a:cubicBezTo>
                        <a:pt x="300" y="104"/>
                        <a:pt x="307" y="101"/>
                        <a:pt x="320" y="103"/>
                      </a:cubicBezTo>
                      <a:cubicBezTo>
                        <a:pt x="318" y="109"/>
                        <a:pt x="311" y="111"/>
                        <a:pt x="305" y="117"/>
                      </a:cubicBezTo>
                      <a:lnTo>
                        <a:pt x="311" y="126"/>
                      </a:lnTo>
                      <a:lnTo>
                        <a:pt x="315" y="138"/>
                      </a:lnTo>
                      <a:lnTo>
                        <a:pt x="309" y="139"/>
                      </a:lnTo>
                      <a:lnTo>
                        <a:pt x="314" y="144"/>
                      </a:lnTo>
                      <a:lnTo>
                        <a:pt x="307" y="152"/>
                      </a:lnTo>
                      <a:lnTo>
                        <a:pt x="0" y="149"/>
                      </a:lnTo>
                      <a:lnTo>
                        <a:pt x="73" y="1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4" name="Freeform 43"/>
                <p:cNvSpPr>
                  <a:spLocks/>
                </p:cNvSpPr>
                <p:nvPr userDrawn="1"/>
              </p:nvSpPr>
              <p:spPr bwMode="ltGray">
                <a:xfrm>
                  <a:off x="2729" y="-9"/>
                  <a:ext cx="47" cy="134"/>
                </a:xfrm>
                <a:custGeom>
                  <a:avLst/>
                  <a:gdLst>
                    <a:gd name="T0" fmla="*/ 5 w 47"/>
                    <a:gd name="T1" fmla="*/ 3 h 165"/>
                    <a:gd name="T2" fmla="*/ 15 w 47"/>
                    <a:gd name="T3" fmla="*/ 2 h 165"/>
                    <a:gd name="T4" fmla="*/ 17 w 47"/>
                    <a:gd name="T5" fmla="*/ 2 h 165"/>
                    <a:gd name="T6" fmla="*/ 11 w 47"/>
                    <a:gd name="T7" fmla="*/ 2 h 165"/>
                    <a:gd name="T8" fmla="*/ 17 w 47"/>
                    <a:gd name="T9" fmla="*/ 2 h 165"/>
                    <a:gd name="T10" fmla="*/ 21 w 47"/>
                    <a:gd name="T11" fmla="*/ 0 h 165"/>
                    <a:gd name="T12" fmla="*/ 31 w 47"/>
                    <a:gd name="T13" fmla="*/ 2 h 165"/>
                    <a:gd name="T14" fmla="*/ 47 w 47"/>
                    <a:gd name="T15" fmla="*/ 2 h 165"/>
                    <a:gd name="T16" fmla="*/ 31 w 47"/>
                    <a:gd name="T17" fmla="*/ 2 h 165"/>
                    <a:gd name="T18" fmla="*/ 23 w 47"/>
                    <a:gd name="T19" fmla="*/ 2 h 165"/>
                    <a:gd name="T20" fmla="*/ 21 w 47"/>
                    <a:gd name="T21" fmla="*/ 3 h 165"/>
                    <a:gd name="T22" fmla="*/ 27 w 47"/>
                    <a:gd name="T23" fmla="*/ 3 h 165"/>
                    <a:gd name="T24" fmla="*/ 31 w 47"/>
                    <a:gd name="T25" fmla="*/ 3 h 165"/>
                    <a:gd name="T26" fmla="*/ 13 w 47"/>
                    <a:gd name="T27" fmla="*/ 3 h 165"/>
                    <a:gd name="T28" fmla="*/ 7 w 47"/>
                    <a:gd name="T29" fmla="*/ 3 h 165"/>
                    <a:gd name="T30" fmla="*/ 3 w 47"/>
                    <a:gd name="T31" fmla="*/ 3 h 165"/>
                    <a:gd name="T32" fmla="*/ 5 w 47"/>
                    <a:gd name="T33" fmla="*/ 3 h 165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</a:gdLst>
                  <a:ahLst/>
                  <a:cxnLst>
                    <a:cxn ang="T34">
                      <a:pos x="T0" y="T1"/>
                    </a:cxn>
                    <a:cxn ang="T35">
                      <a:pos x="T2" y="T3"/>
                    </a:cxn>
                    <a:cxn ang="T36">
                      <a:pos x="T4" y="T5"/>
                    </a:cxn>
                    <a:cxn ang="T37">
                      <a:pos x="T6" y="T7"/>
                    </a:cxn>
                    <a:cxn ang="T38">
                      <a:pos x="T8" y="T9"/>
                    </a:cxn>
                    <a:cxn ang="T39">
                      <a:pos x="T10" y="T11"/>
                    </a:cxn>
                    <a:cxn ang="T40">
                      <a:pos x="T12" y="T13"/>
                    </a:cxn>
                    <a:cxn ang="T41">
                      <a:pos x="T14" y="T15"/>
                    </a:cxn>
                    <a:cxn ang="T42">
                      <a:pos x="T16" y="T17"/>
                    </a:cxn>
                    <a:cxn ang="T43">
                      <a:pos x="T18" y="T19"/>
                    </a:cxn>
                    <a:cxn ang="T44">
                      <a:pos x="T20" y="T21"/>
                    </a:cxn>
                    <a:cxn ang="T45">
                      <a:pos x="T22" y="T23"/>
                    </a:cxn>
                    <a:cxn ang="T46">
                      <a:pos x="T24" y="T25"/>
                    </a:cxn>
                    <a:cxn ang="T47">
                      <a:pos x="T26" y="T27"/>
                    </a:cxn>
                    <a:cxn ang="T48">
                      <a:pos x="T28" y="T29"/>
                    </a:cxn>
                    <a:cxn ang="T49">
                      <a:pos x="T30" y="T31"/>
                    </a:cxn>
                    <a:cxn ang="T50">
                      <a:pos x="T32" y="T33"/>
                    </a:cxn>
                  </a:cxnLst>
                  <a:rect l="0" t="0" r="r" b="b"/>
                  <a:pathLst>
                    <a:path w="47" h="165">
                      <a:moveTo>
                        <a:pt x="5" y="156"/>
                      </a:moveTo>
                      <a:cubicBezTo>
                        <a:pt x="0" y="141"/>
                        <a:pt x="1" y="118"/>
                        <a:pt x="15" y="108"/>
                      </a:cubicBezTo>
                      <a:cubicBezTo>
                        <a:pt x="16" y="95"/>
                        <a:pt x="17" y="81"/>
                        <a:pt x="17" y="68"/>
                      </a:cubicBezTo>
                      <a:cubicBezTo>
                        <a:pt x="17" y="58"/>
                        <a:pt x="11" y="40"/>
                        <a:pt x="11" y="40"/>
                      </a:cubicBezTo>
                      <a:cubicBezTo>
                        <a:pt x="14" y="20"/>
                        <a:pt x="11" y="29"/>
                        <a:pt x="17" y="12"/>
                      </a:cubicBezTo>
                      <a:cubicBezTo>
                        <a:pt x="18" y="8"/>
                        <a:pt x="21" y="0"/>
                        <a:pt x="21" y="0"/>
                      </a:cubicBezTo>
                      <a:cubicBezTo>
                        <a:pt x="38" y="6"/>
                        <a:pt x="33" y="7"/>
                        <a:pt x="31" y="30"/>
                      </a:cubicBezTo>
                      <a:cubicBezTo>
                        <a:pt x="38" y="52"/>
                        <a:pt x="40" y="76"/>
                        <a:pt x="47" y="98"/>
                      </a:cubicBezTo>
                      <a:cubicBezTo>
                        <a:pt x="44" y="116"/>
                        <a:pt x="45" y="113"/>
                        <a:pt x="31" y="108"/>
                      </a:cubicBezTo>
                      <a:cubicBezTo>
                        <a:pt x="25" y="118"/>
                        <a:pt x="28" y="112"/>
                        <a:pt x="23" y="126"/>
                      </a:cubicBezTo>
                      <a:cubicBezTo>
                        <a:pt x="22" y="128"/>
                        <a:pt x="21" y="132"/>
                        <a:pt x="21" y="132"/>
                      </a:cubicBezTo>
                      <a:cubicBezTo>
                        <a:pt x="23" y="133"/>
                        <a:pt x="26" y="132"/>
                        <a:pt x="27" y="134"/>
                      </a:cubicBezTo>
                      <a:cubicBezTo>
                        <a:pt x="29" y="137"/>
                        <a:pt x="31" y="146"/>
                        <a:pt x="31" y="146"/>
                      </a:cubicBezTo>
                      <a:cubicBezTo>
                        <a:pt x="27" y="165"/>
                        <a:pt x="23" y="155"/>
                        <a:pt x="13" y="148"/>
                      </a:cubicBezTo>
                      <a:cubicBezTo>
                        <a:pt x="11" y="152"/>
                        <a:pt x="11" y="160"/>
                        <a:pt x="7" y="160"/>
                      </a:cubicBezTo>
                      <a:cubicBezTo>
                        <a:pt x="5" y="160"/>
                        <a:pt x="4" y="156"/>
                        <a:pt x="3" y="154"/>
                      </a:cubicBezTo>
                      <a:cubicBezTo>
                        <a:pt x="3" y="153"/>
                        <a:pt x="4" y="155"/>
                        <a:pt x="5" y="15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5" name="Freeform 44"/>
                <p:cNvSpPr>
                  <a:spLocks/>
                </p:cNvSpPr>
                <p:nvPr userDrawn="1"/>
              </p:nvSpPr>
              <p:spPr bwMode="ltGray">
                <a:xfrm>
                  <a:off x="2701" y="103"/>
                  <a:ext cx="138" cy="84"/>
                </a:xfrm>
                <a:custGeom>
                  <a:avLst/>
                  <a:gdLst>
                    <a:gd name="T0" fmla="*/ 26 w 138"/>
                    <a:gd name="T1" fmla="*/ 2 h 103"/>
                    <a:gd name="T2" fmla="*/ 30 w 138"/>
                    <a:gd name="T3" fmla="*/ 2 h 103"/>
                    <a:gd name="T4" fmla="*/ 50 w 138"/>
                    <a:gd name="T5" fmla="*/ 2 h 103"/>
                    <a:gd name="T6" fmla="*/ 54 w 138"/>
                    <a:gd name="T7" fmla="*/ 2 h 103"/>
                    <a:gd name="T8" fmla="*/ 66 w 138"/>
                    <a:gd name="T9" fmla="*/ 2 h 103"/>
                    <a:gd name="T10" fmla="*/ 80 w 138"/>
                    <a:gd name="T11" fmla="*/ 2 h 103"/>
                    <a:gd name="T12" fmla="*/ 116 w 138"/>
                    <a:gd name="T13" fmla="*/ 2 h 103"/>
                    <a:gd name="T14" fmla="*/ 130 w 138"/>
                    <a:gd name="T15" fmla="*/ 2 h 103"/>
                    <a:gd name="T16" fmla="*/ 138 w 138"/>
                    <a:gd name="T17" fmla="*/ 2 h 103"/>
                    <a:gd name="T18" fmla="*/ 106 w 138"/>
                    <a:gd name="T19" fmla="*/ 2 h 103"/>
                    <a:gd name="T20" fmla="*/ 84 w 138"/>
                    <a:gd name="T21" fmla="*/ 2 h 103"/>
                    <a:gd name="T22" fmla="*/ 66 w 138"/>
                    <a:gd name="T23" fmla="*/ 2 h 103"/>
                    <a:gd name="T24" fmla="*/ 48 w 138"/>
                    <a:gd name="T25" fmla="*/ 2 h 103"/>
                    <a:gd name="T26" fmla="*/ 26 w 138"/>
                    <a:gd name="T27" fmla="*/ 2 h 103"/>
                    <a:gd name="T28" fmla="*/ 20 w 138"/>
                    <a:gd name="T29" fmla="*/ 2 h 103"/>
                    <a:gd name="T30" fmla="*/ 22 w 138"/>
                    <a:gd name="T31" fmla="*/ 2 h 103"/>
                    <a:gd name="T32" fmla="*/ 0 w 138"/>
                    <a:gd name="T33" fmla="*/ 2 h 103"/>
                    <a:gd name="T34" fmla="*/ 10 w 138"/>
                    <a:gd name="T35" fmla="*/ 2 h 103"/>
                    <a:gd name="T36" fmla="*/ 26 w 138"/>
                    <a:gd name="T37" fmla="*/ 2 h 103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0" t="0" r="r" b="b"/>
                  <a:pathLst>
                    <a:path w="138" h="103">
                      <a:moveTo>
                        <a:pt x="26" y="61"/>
                      </a:moveTo>
                      <a:cubicBezTo>
                        <a:pt x="29" y="53"/>
                        <a:pt x="33" y="51"/>
                        <a:pt x="30" y="43"/>
                      </a:cubicBezTo>
                      <a:cubicBezTo>
                        <a:pt x="33" y="27"/>
                        <a:pt x="37" y="24"/>
                        <a:pt x="50" y="33"/>
                      </a:cubicBezTo>
                      <a:cubicBezTo>
                        <a:pt x="51" y="37"/>
                        <a:pt x="53" y="41"/>
                        <a:pt x="54" y="45"/>
                      </a:cubicBezTo>
                      <a:cubicBezTo>
                        <a:pt x="55" y="49"/>
                        <a:pt x="66" y="49"/>
                        <a:pt x="66" y="49"/>
                      </a:cubicBezTo>
                      <a:cubicBezTo>
                        <a:pt x="75" y="43"/>
                        <a:pt x="77" y="45"/>
                        <a:pt x="80" y="55"/>
                      </a:cubicBezTo>
                      <a:cubicBezTo>
                        <a:pt x="92" y="47"/>
                        <a:pt x="101" y="37"/>
                        <a:pt x="116" y="33"/>
                      </a:cubicBezTo>
                      <a:cubicBezTo>
                        <a:pt x="125" y="19"/>
                        <a:pt x="120" y="24"/>
                        <a:pt x="130" y="17"/>
                      </a:cubicBezTo>
                      <a:cubicBezTo>
                        <a:pt x="134" y="11"/>
                        <a:pt x="134" y="0"/>
                        <a:pt x="138" y="11"/>
                      </a:cubicBezTo>
                      <a:cubicBezTo>
                        <a:pt x="135" y="31"/>
                        <a:pt x="126" y="45"/>
                        <a:pt x="106" y="49"/>
                      </a:cubicBezTo>
                      <a:cubicBezTo>
                        <a:pt x="97" y="55"/>
                        <a:pt x="93" y="61"/>
                        <a:pt x="84" y="67"/>
                      </a:cubicBezTo>
                      <a:cubicBezTo>
                        <a:pt x="80" y="79"/>
                        <a:pt x="79" y="79"/>
                        <a:pt x="66" y="81"/>
                      </a:cubicBezTo>
                      <a:cubicBezTo>
                        <a:pt x="60" y="90"/>
                        <a:pt x="57" y="97"/>
                        <a:pt x="48" y="103"/>
                      </a:cubicBezTo>
                      <a:cubicBezTo>
                        <a:pt x="42" y="94"/>
                        <a:pt x="37" y="93"/>
                        <a:pt x="26" y="89"/>
                      </a:cubicBezTo>
                      <a:cubicBezTo>
                        <a:pt x="24" y="88"/>
                        <a:pt x="20" y="87"/>
                        <a:pt x="20" y="87"/>
                      </a:cubicBezTo>
                      <a:cubicBezTo>
                        <a:pt x="10" y="90"/>
                        <a:pt x="14" y="94"/>
                        <a:pt x="22" y="97"/>
                      </a:cubicBezTo>
                      <a:cubicBezTo>
                        <a:pt x="14" y="103"/>
                        <a:pt x="9" y="100"/>
                        <a:pt x="0" y="97"/>
                      </a:cubicBezTo>
                      <a:cubicBezTo>
                        <a:pt x="2" y="87"/>
                        <a:pt x="1" y="82"/>
                        <a:pt x="10" y="79"/>
                      </a:cubicBezTo>
                      <a:cubicBezTo>
                        <a:pt x="15" y="63"/>
                        <a:pt x="14" y="69"/>
                        <a:pt x="26" y="6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6" name="Freeform 45"/>
                <p:cNvSpPr>
                  <a:spLocks/>
                </p:cNvSpPr>
                <p:nvPr userDrawn="1"/>
              </p:nvSpPr>
              <p:spPr bwMode="ltGray">
                <a:xfrm>
                  <a:off x="2553" y="182"/>
                  <a:ext cx="187" cy="176"/>
                </a:xfrm>
                <a:custGeom>
                  <a:avLst/>
                  <a:gdLst>
                    <a:gd name="T0" fmla="*/ 140 w 188"/>
                    <a:gd name="T1" fmla="*/ 2 h 214"/>
                    <a:gd name="T2" fmla="*/ 142 w 188"/>
                    <a:gd name="T3" fmla="*/ 2 h 214"/>
                    <a:gd name="T4" fmla="*/ 152 w 188"/>
                    <a:gd name="T5" fmla="*/ 0 h 214"/>
                    <a:gd name="T6" fmla="*/ 164 w 188"/>
                    <a:gd name="T7" fmla="*/ 2 h 214"/>
                    <a:gd name="T8" fmla="*/ 170 w 188"/>
                    <a:gd name="T9" fmla="*/ 2 h 214"/>
                    <a:gd name="T10" fmla="*/ 160 w 188"/>
                    <a:gd name="T11" fmla="*/ 2 h 214"/>
                    <a:gd name="T12" fmla="*/ 152 w 188"/>
                    <a:gd name="T13" fmla="*/ 2 h 214"/>
                    <a:gd name="T14" fmla="*/ 144 w 188"/>
                    <a:gd name="T15" fmla="*/ 4 h 214"/>
                    <a:gd name="T16" fmla="*/ 126 w 188"/>
                    <a:gd name="T17" fmla="*/ 4 h 214"/>
                    <a:gd name="T18" fmla="*/ 102 w 188"/>
                    <a:gd name="T19" fmla="*/ 4 h 214"/>
                    <a:gd name="T20" fmla="*/ 94 w 188"/>
                    <a:gd name="T21" fmla="*/ 4 h 214"/>
                    <a:gd name="T22" fmla="*/ 94 w 188"/>
                    <a:gd name="T23" fmla="*/ 5 h 214"/>
                    <a:gd name="T24" fmla="*/ 90 w 188"/>
                    <a:gd name="T25" fmla="*/ 5 h 214"/>
                    <a:gd name="T26" fmla="*/ 80 w 188"/>
                    <a:gd name="T27" fmla="*/ 4 h 214"/>
                    <a:gd name="T28" fmla="*/ 58 w 188"/>
                    <a:gd name="T29" fmla="*/ 5 h 214"/>
                    <a:gd name="T30" fmla="*/ 76 w 188"/>
                    <a:gd name="T31" fmla="*/ 5 h 214"/>
                    <a:gd name="T32" fmla="*/ 78 w 188"/>
                    <a:gd name="T33" fmla="*/ 5 h 214"/>
                    <a:gd name="T34" fmla="*/ 58 w 188"/>
                    <a:gd name="T35" fmla="*/ 5 h 214"/>
                    <a:gd name="T36" fmla="*/ 34 w 188"/>
                    <a:gd name="T37" fmla="*/ 5 h 214"/>
                    <a:gd name="T38" fmla="*/ 36 w 188"/>
                    <a:gd name="T39" fmla="*/ 5 h 214"/>
                    <a:gd name="T40" fmla="*/ 46 w 188"/>
                    <a:gd name="T41" fmla="*/ 5 h 214"/>
                    <a:gd name="T42" fmla="*/ 34 w 188"/>
                    <a:gd name="T43" fmla="*/ 5 h 214"/>
                    <a:gd name="T44" fmla="*/ 26 w 188"/>
                    <a:gd name="T45" fmla="*/ 5 h 214"/>
                    <a:gd name="T46" fmla="*/ 30 w 188"/>
                    <a:gd name="T47" fmla="*/ 6 h 214"/>
                    <a:gd name="T48" fmla="*/ 14 w 188"/>
                    <a:gd name="T49" fmla="*/ 6 h 214"/>
                    <a:gd name="T50" fmla="*/ 0 w 188"/>
                    <a:gd name="T51" fmla="*/ 7 h 214"/>
                    <a:gd name="T52" fmla="*/ 8 w 188"/>
                    <a:gd name="T53" fmla="*/ 6 h 214"/>
                    <a:gd name="T54" fmla="*/ 0 w 188"/>
                    <a:gd name="T55" fmla="*/ 5 h 214"/>
                    <a:gd name="T56" fmla="*/ 14 w 188"/>
                    <a:gd name="T57" fmla="*/ 5 h 214"/>
                    <a:gd name="T58" fmla="*/ 32 w 188"/>
                    <a:gd name="T59" fmla="*/ 4 h 214"/>
                    <a:gd name="T60" fmla="*/ 44 w 188"/>
                    <a:gd name="T61" fmla="*/ 4 h 214"/>
                    <a:gd name="T62" fmla="*/ 72 w 188"/>
                    <a:gd name="T63" fmla="*/ 4 h 214"/>
                    <a:gd name="T64" fmla="*/ 84 w 188"/>
                    <a:gd name="T65" fmla="*/ 3 h 214"/>
                    <a:gd name="T66" fmla="*/ 96 w 188"/>
                    <a:gd name="T67" fmla="*/ 2 h 214"/>
                    <a:gd name="T68" fmla="*/ 102 w 188"/>
                    <a:gd name="T69" fmla="*/ 2 h 214"/>
                    <a:gd name="T70" fmla="*/ 114 w 188"/>
                    <a:gd name="T71" fmla="*/ 2 h 214"/>
                    <a:gd name="T72" fmla="*/ 132 w 188"/>
                    <a:gd name="T73" fmla="*/ 2 h 214"/>
                    <a:gd name="T74" fmla="*/ 136 w 188"/>
                    <a:gd name="T75" fmla="*/ 2 h 214"/>
                    <a:gd name="T76" fmla="*/ 130 w 188"/>
                    <a:gd name="T77" fmla="*/ 2 h 214"/>
                    <a:gd name="T78" fmla="*/ 134 w 188"/>
                    <a:gd name="T79" fmla="*/ 2 h 214"/>
                    <a:gd name="T80" fmla="*/ 140 w 188"/>
                    <a:gd name="T81" fmla="*/ 2 h 214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0" t="0" r="r" b="b"/>
                  <a:pathLst>
                    <a:path w="188" h="214">
                      <a:moveTo>
                        <a:pt x="158" y="24"/>
                      </a:moveTo>
                      <a:cubicBezTo>
                        <a:pt x="156" y="18"/>
                        <a:pt x="160" y="6"/>
                        <a:pt x="160" y="6"/>
                      </a:cubicBezTo>
                      <a:cubicBezTo>
                        <a:pt x="167" y="16"/>
                        <a:pt x="167" y="8"/>
                        <a:pt x="170" y="0"/>
                      </a:cubicBezTo>
                      <a:cubicBezTo>
                        <a:pt x="181" y="4"/>
                        <a:pt x="179" y="14"/>
                        <a:pt x="182" y="24"/>
                      </a:cubicBezTo>
                      <a:cubicBezTo>
                        <a:pt x="184" y="30"/>
                        <a:pt x="188" y="42"/>
                        <a:pt x="188" y="42"/>
                      </a:cubicBezTo>
                      <a:cubicBezTo>
                        <a:pt x="183" y="56"/>
                        <a:pt x="188" y="52"/>
                        <a:pt x="178" y="58"/>
                      </a:cubicBezTo>
                      <a:cubicBezTo>
                        <a:pt x="174" y="63"/>
                        <a:pt x="170" y="76"/>
                        <a:pt x="170" y="76"/>
                      </a:cubicBezTo>
                      <a:cubicBezTo>
                        <a:pt x="169" y="100"/>
                        <a:pt x="173" y="110"/>
                        <a:pt x="162" y="126"/>
                      </a:cubicBezTo>
                      <a:cubicBezTo>
                        <a:pt x="150" y="118"/>
                        <a:pt x="155" y="132"/>
                        <a:pt x="144" y="136"/>
                      </a:cubicBezTo>
                      <a:cubicBezTo>
                        <a:pt x="135" y="134"/>
                        <a:pt x="129" y="135"/>
                        <a:pt x="120" y="138"/>
                      </a:cubicBezTo>
                      <a:cubicBezTo>
                        <a:pt x="114" y="129"/>
                        <a:pt x="122" y="127"/>
                        <a:pt x="112" y="124"/>
                      </a:cubicBezTo>
                      <a:cubicBezTo>
                        <a:pt x="108" y="130"/>
                        <a:pt x="108" y="142"/>
                        <a:pt x="102" y="146"/>
                      </a:cubicBezTo>
                      <a:cubicBezTo>
                        <a:pt x="98" y="148"/>
                        <a:pt x="90" y="150"/>
                        <a:pt x="90" y="150"/>
                      </a:cubicBezTo>
                      <a:cubicBezTo>
                        <a:pt x="87" y="141"/>
                        <a:pt x="89" y="135"/>
                        <a:pt x="80" y="132"/>
                      </a:cubicBezTo>
                      <a:cubicBezTo>
                        <a:pt x="68" y="134"/>
                        <a:pt x="65" y="134"/>
                        <a:pt x="58" y="144"/>
                      </a:cubicBezTo>
                      <a:cubicBezTo>
                        <a:pt x="66" y="150"/>
                        <a:pt x="68" y="147"/>
                        <a:pt x="76" y="142"/>
                      </a:cubicBezTo>
                      <a:cubicBezTo>
                        <a:pt x="81" y="146"/>
                        <a:pt x="85" y="155"/>
                        <a:pt x="78" y="160"/>
                      </a:cubicBezTo>
                      <a:cubicBezTo>
                        <a:pt x="75" y="162"/>
                        <a:pt x="62" y="165"/>
                        <a:pt x="58" y="166"/>
                      </a:cubicBezTo>
                      <a:cubicBezTo>
                        <a:pt x="48" y="173"/>
                        <a:pt x="44" y="173"/>
                        <a:pt x="34" y="166"/>
                      </a:cubicBezTo>
                      <a:cubicBezTo>
                        <a:pt x="35" y="162"/>
                        <a:pt x="34" y="158"/>
                        <a:pt x="36" y="154"/>
                      </a:cubicBezTo>
                      <a:cubicBezTo>
                        <a:pt x="38" y="150"/>
                        <a:pt x="55" y="146"/>
                        <a:pt x="46" y="144"/>
                      </a:cubicBezTo>
                      <a:cubicBezTo>
                        <a:pt x="42" y="143"/>
                        <a:pt x="34" y="148"/>
                        <a:pt x="34" y="148"/>
                      </a:cubicBezTo>
                      <a:cubicBezTo>
                        <a:pt x="32" y="155"/>
                        <a:pt x="28" y="159"/>
                        <a:pt x="26" y="166"/>
                      </a:cubicBezTo>
                      <a:cubicBezTo>
                        <a:pt x="36" y="182"/>
                        <a:pt x="36" y="173"/>
                        <a:pt x="30" y="190"/>
                      </a:cubicBezTo>
                      <a:cubicBezTo>
                        <a:pt x="28" y="196"/>
                        <a:pt x="14" y="200"/>
                        <a:pt x="14" y="200"/>
                      </a:cubicBezTo>
                      <a:cubicBezTo>
                        <a:pt x="5" y="214"/>
                        <a:pt x="11" y="210"/>
                        <a:pt x="0" y="214"/>
                      </a:cubicBezTo>
                      <a:cubicBezTo>
                        <a:pt x="2" y="202"/>
                        <a:pt x="5" y="198"/>
                        <a:pt x="8" y="188"/>
                      </a:cubicBezTo>
                      <a:cubicBezTo>
                        <a:pt x="6" y="178"/>
                        <a:pt x="3" y="173"/>
                        <a:pt x="0" y="164"/>
                      </a:cubicBezTo>
                      <a:cubicBezTo>
                        <a:pt x="3" y="156"/>
                        <a:pt x="7" y="157"/>
                        <a:pt x="14" y="152"/>
                      </a:cubicBezTo>
                      <a:cubicBezTo>
                        <a:pt x="18" y="141"/>
                        <a:pt x="23" y="140"/>
                        <a:pt x="32" y="134"/>
                      </a:cubicBezTo>
                      <a:cubicBezTo>
                        <a:pt x="37" y="127"/>
                        <a:pt x="37" y="123"/>
                        <a:pt x="44" y="118"/>
                      </a:cubicBezTo>
                      <a:cubicBezTo>
                        <a:pt x="64" y="121"/>
                        <a:pt x="55" y="122"/>
                        <a:pt x="72" y="116"/>
                      </a:cubicBezTo>
                      <a:cubicBezTo>
                        <a:pt x="76" y="115"/>
                        <a:pt x="84" y="112"/>
                        <a:pt x="84" y="112"/>
                      </a:cubicBezTo>
                      <a:cubicBezTo>
                        <a:pt x="105" y="119"/>
                        <a:pt x="97" y="84"/>
                        <a:pt x="114" y="78"/>
                      </a:cubicBezTo>
                      <a:cubicBezTo>
                        <a:pt x="117" y="87"/>
                        <a:pt x="110" y="89"/>
                        <a:pt x="120" y="92"/>
                      </a:cubicBezTo>
                      <a:cubicBezTo>
                        <a:pt x="125" y="85"/>
                        <a:pt x="125" y="81"/>
                        <a:pt x="132" y="76"/>
                      </a:cubicBezTo>
                      <a:cubicBezTo>
                        <a:pt x="138" y="68"/>
                        <a:pt x="146" y="65"/>
                        <a:pt x="150" y="54"/>
                      </a:cubicBezTo>
                      <a:cubicBezTo>
                        <a:pt x="151" y="50"/>
                        <a:pt x="154" y="42"/>
                        <a:pt x="154" y="42"/>
                      </a:cubicBezTo>
                      <a:cubicBezTo>
                        <a:pt x="152" y="41"/>
                        <a:pt x="148" y="40"/>
                        <a:pt x="148" y="38"/>
                      </a:cubicBezTo>
                      <a:cubicBezTo>
                        <a:pt x="148" y="36"/>
                        <a:pt x="161" y="33"/>
                        <a:pt x="152" y="32"/>
                      </a:cubicBezTo>
                      <a:lnTo>
                        <a:pt x="158" y="2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7" name="Freeform 46"/>
                <p:cNvSpPr>
                  <a:spLocks/>
                </p:cNvSpPr>
                <p:nvPr userDrawn="1"/>
              </p:nvSpPr>
              <p:spPr bwMode="ltGray">
                <a:xfrm>
                  <a:off x="2677" y="233"/>
                  <a:ext cx="14" cy="10"/>
                </a:xfrm>
                <a:custGeom>
                  <a:avLst/>
                  <a:gdLst>
                    <a:gd name="T0" fmla="*/ 0 w 13"/>
                    <a:gd name="T1" fmla="*/ 2 h 13"/>
                    <a:gd name="T2" fmla="*/ 4 w 13"/>
                    <a:gd name="T3" fmla="*/ 2 h 13"/>
                    <a:gd name="T4" fmla="*/ 0 w 13"/>
                    <a:gd name="T5" fmla="*/ 2 h 13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3" h="13">
                      <a:moveTo>
                        <a:pt x="0" y="9"/>
                      </a:moveTo>
                      <a:cubicBezTo>
                        <a:pt x="6" y="0"/>
                        <a:pt x="13" y="7"/>
                        <a:pt x="4" y="13"/>
                      </a:cubicBezTo>
                      <a:cubicBezTo>
                        <a:pt x="0" y="6"/>
                        <a:pt x="0" y="5"/>
                        <a:pt x="0" y="9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8" name="Freeform 47"/>
                <p:cNvSpPr>
                  <a:spLocks/>
                </p:cNvSpPr>
                <p:nvPr userDrawn="1"/>
              </p:nvSpPr>
              <p:spPr bwMode="ltGray">
                <a:xfrm>
                  <a:off x="1627" y="353"/>
                  <a:ext cx="813" cy="462"/>
                </a:xfrm>
                <a:custGeom>
                  <a:avLst/>
                  <a:gdLst>
                    <a:gd name="T0" fmla="*/ 830 w 812"/>
                    <a:gd name="T1" fmla="*/ 2 h 564"/>
                    <a:gd name="T2" fmla="*/ 796 w 812"/>
                    <a:gd name="T3" fmla="*/ 2 h 564"/>
                    <a:gd name="T4" fmla="*/ 766 w 812"/>
                    <a:gd name="T5" fmla="*/ 3 h 564"/>
                    <a:gd name="T6" fmla="*/ 740 w 812"/>
                    <a:gd name="T7" fmla="*/ 4 h 564"/>
                    <a:gd name="T8" fmla="*/ 652 w 812"/>
                    <a:gd name="T9" fmla="*/ 5 h 564"/>
                    <a:gd name="T10" fmla="*/ 650 w 812"/>
                    <a:gd name="T11" fmla="*/ 6 h 564"/>
                    <a:gd name="T12" fmla="*/ 622 w 812"/>
                    <a:gd name="T13" fmla="*/ 6 h 564"/>
                    <a:gd name="T14" fmla="*/ 638 w 812"/>
                    <a:gd name="T15" fmla="*/ 5 h 564"/>
                    <a:gd name="T16" fmla="*/ 594 w 812"/>
                    <a:gd name="T17" fmla="*/ 5 h 564"/>
                    <a:gd name="T18" fmla="*/ 574 w 812"/>
                    <a:gd name="T19" fmla="*/ 6 h 564"/>
                    <a:gd name="T20" fmla="*/ 614 w 812"/>
                    <a:gd name="T21" fmla="*/ 7 h 564"/>
                    <a:gd name="T22" fmla="*/ 612 w 812"/>
                    <a:gd name="T23" fmla="*/ 11 h 564"/>
                    <a:gd name="T24" fmla="*/ 560 w 812"/>
                    <a:gd name="T25" fmla="*/ 11 h 564"/>
                    <a:gd name="T26" fmla="*/ 540 w 812"/>
                    <a:gd name="T27" fmla="*/ 11 h 564"/>
                    <a:gd name="T28" fmla="*/ 500 w 812"/>
                    <a:gd name="T29" fmla="*/ 9 h 564"/>
                    <a:gd name="T30" fmla="*/ 480 w 812"/>
                    <a:gd name="T31" fmla="*/ 9 h 564"/>
                    <a:gd name="T32" fmla="*/ 468 w 812"/>
                    <a:gd name="T33" fmla="*/ 11 h 564"/>
                    <a:gd name="T34" fmla="*/ 518 w 812"/>
                    <a:gd name="T35" fmla="*/ 13 h 564"/>
                    <a:gd name="T36" fmla="*/ 528 w 812"/>
                    <a:gd name="T37" fmla="*/ 14 h 564"/>
                    <a:gd name="T38" fmla="*/ 544 w 812"/>
                    <a:gd name="T39" fmla="*/ 16 h 564"/>
                    <a:gd name="T40" fmla="*/ 510 w 812"/>
                    <a:gd name="T41" fmla="*/ 16 h 564"/>
                    <a:gd name="T42" fmla="*/ 488 w 812"/>
                    <a:gd name="T43" fmla="*/ 14 h 564"/>
                    <a:gd name="T44" fmla="*/ 440 w 812"/>
                    <a:gd name="T45" fmla="*/ 11 h 564"/>
                    <a:gd name="T46" fmla="*/ 444 w 812"/>
                    <a:gd name="T47" fmla="*/ 9 h 564"/>
                    <a:gd name="T48" fmla="*/ 440 w 812"/>
                    <a:gd name="T49" fmla="*/ 7 h 564"/>
                    <a:gd name="T50" fmla="*/ 430 w 812"/>
                    <a:gd name="T51" fmla="*/ 7 h 564"/>
                    <a:gd name="T52" fmla="*/ 386 w 812"/>
                    <a:gd name="T53" fmla="*/ 7 h 564"/>
                    <a:gd name="T54" fmla="*/ 360 w 812"/>
                    <a:gd name="T55" fmla="*/ 5 h 564"/>
                    <a:gd name="T56" fmla="*/ 330 w 812"/>
                    <a:gd name="T57" fmla="*/ 5 h 564"/>
                    <a:gd name="T58" fmla="*/ 288 w 812"/>
                    <a:gd name="T59" fmla="*/ 5 h 564"/>
                    <a:gd name="T60" fmla="*/ 242 w 812"/>
                    <a:gd name="T61" fmla="*/ 6 h 564"/>
                    <a:gd name="T62" fmla="*/ 196 w 812"/>
                    <a:gd name="T63" fmla="*/ 7 h 564"/>
                    <a:gd name="T64" fmla="*/ 184 w 812"/>
                    <a:gd name="T65" fmla="*/ 7 h 564"/>
                    <a:gd name="T66" fmla="*/ 160 w 812"/>
                    <a:gd name="T67" fmla="*/ 9 h 564"/>
                    <a:gd name="T68" fmla="*/ 152 w 812"/>
                    <a:gd name="T69" fmla="*/ 9 h 564"/>
                    <a:gd name="T70" fmla="*/ 128 w 812"/>
                    <a:gd name="T71" fmla="*/ 11 h 564"/>
                    <a:gd name="T72" fmla="*/ 94 w 812"/>
                    <a:gd name="T73" fmla="*/ 11 h 564"/>
                    <a:gd name="T74" fmla="*/ 66 w 812"/>
                    <a:gd name="T75" fmla="*/ 7 h 564"/>
                    <a:gd name="T76" fmla="*/ 72 w 812"/>
                    <a:gd name="T77" fmla="*/ 4 h 564"/>
                    <a:gd name="T78" fmla="*/ 44 w 812"/>
                    <a:gd name="T79" fmla="*/ 5 h 564"/>
                    <a:gd name="T80" fmla="*/ 20 w 812"/>
                    <a:gd name="T81" fmla="*/ 4 h 564"/>
                    <a:gd name="T82" fmla="*/ 24 w 812"/>
                    <a:gd name="T83" fmla="*/ 4 h 564"/>
                    <a:gd name="T84" fmla="*/ 0 w 812"/>
                    <a:gd name="T85" fmla="*/ 2 h 564"/>
                    <a:gd name="T86" fmla="*/ 816 w 812"/>
                    <a:gd name="T87" fmla="*/ 2 h 564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</a:gdLst>
                  <a:ahLst/>
                  <a:cxnLst>
                    <a:cxn ang="T88">
                      <a:pos x="T0" y="T1"/>
                    </a:cxn>
                    <a:cxn ang="T89">
                      <a:pos x="T2" y="T3"/>
                    </a:cxn>
                    <a:cxn ang="T90">
                      <a:pos x="T4" y="T5"/>
                    </a:cxn>
                    <a:cxn ang="T91">
                      <a:pos x="T6" y="T7"/>
                    </a:cxn>
                    <a:cxn ang="T92">
                      <a:pos x="T8" y="T9"/>
                    </a:cxn>
                    <a:cxn ang="T93">
                      <a:pos x="T10" y="T11"/>
                    </a:cxn>
                    <a:cxn ang="T94">
                      <a:pos x="T12" y="T13"/>
                    </a:cxn>
                    <a:cxn ang="T95">
                      <a:pos x="T14" y="T15"/>
                    </a:cxn>
                    <a:cxn ang="T96">
                      <a:pos x="T16" y="T17"/>
                    </a:cxn>
                    <a:cxn ang="T97">
                      <a:pos x="T18" y="T19"/>
                    </a:cxn>
                    <a:cxn ang="T98">
                      <a:pos x="T20" y="T21"/>
                    </a:cxn>
                    <a:cxn ang="T99">
                      <a:pos x="T22" y="T23"/>
                    </a:cxn>
                    <a:cxn ang="T100">
                      <a:pos x="T24" y="T25"/>
                    </a:cxn>
                    <a:cxn ang="T101">
                      <a:pos x="T26" y="T27"/>
                    </a:cxn>
                    <a:cxn ang="T102">
                      <a:pos x="T28" y="T29"/>
                    </a:cxn>
                    <a:cxn ang="T103">
                      <a:pos x="T30" y="T31"/>
                    </a:cxn>
                    <a:cxn ang="T104">
                      <a:pos x="T32" y="T33"/>
                    </a:cxn>
                    <a:cxn ang="T105">
                      <a:pos x="T34" y="T35"/>
                    </a:cxn>
                    <a:cxn ang="T106">
                      <a:pos x="T36" y="T37"/>
                    </a:cxn>
                    <a:cxn ang="T107">
                      <a:pos x="T38" y="T39"/>
                    </a:cxn>
                    <a:cxn ang="T108">
                      <a:pos x="T40" y="T41"/>
                    </a:cxn>
                    <a:cxn ang="T109">
                      <a:pos x="T42" y="T43"/>
                    </a:cxn>
                    <a:cxn ang="T110">
                      <a:pos x="T44" y="T45"/>
                    </a:cxn>
                    <a:cxn ang="T111">
                      <a:pos x="T46" y="T47"/>
                    </a:cxn>
                    <a:cxn ang="T112">
                      <a:pos x="T48" y="T49"/>
                    </a:cxn>
                    <a:cxn ang="T113">
                      <a:pos x="T50" y="T51"/>
                    </a:cxn>
                    <a:cxn ang="T114">
                      <a:pos x="T52" y="T53"/>
                    </a:cxn>
                    <a:cxn ang="T115">
                      <a:pos x="T54" y="T55"/>
                    </a:cxn>
                    <a:cxn ang="T116">
                      <a:pos x="T56" y="T57"/>
                    </a:cxn>
                    <a:cxn ang="T117">
                      <a:pos x="T58" y="T59"/>
                    </a:cxn>
                    <a:cxn ang="T118">
                      <a:pos x="T60" y="T61"/>
                    </a:cxn>
                    <a:cxn ang="T119">
                      <a:pos x="T62" y="T63"/>
                    </a:cxn>
                    <a:cxn ang="T120">
                      <a:pos x="T64" y="T65"/>
                    </a:cxn>
                    <a:cxn ang="T121">
                      <a:pos x="T66" y="T67"/>
                    </a:cxn>
                    <a:cxn ang="T122">
                      <a:pos x="T68" y="T69"/>
                    </a:cxn>
                    <a:cxn ang="T123">
                      <a:pos x="T70" y="T71"/>
                    </a:cxn>
                    <a:cxn ang="T124">
                      <a:pos x="T72" y="T73"/>
                    </a:cxn>
                    <a:cxn ang="T125">
                      <a:pos x="T74" y="T75"/>
                    </a:cxn>
                    <a:cxn ang="T126">
                      <a:pos x="T76" y="T77"/>
                    </a:cxn>
                    <a:cxn ang="T127">
                      <a:pos x="T78" y="T79"/>
                    </a:cxn>
                    <a:cxn ang="T128">
                      <a:pos x="T80" y="T81"/>
                    </a:cxn>
                    <a:cxn ang="T129">
                      <a:pos x="T82" y="T83"/>
                    </a:cxn>
                    <a:cxn ang="T130">
                      <a:pos x="T84" y="T85"/>
                    </a:cxn>
                    <a:cxn ang="T131">
                      <a:pos x="T86" y="T87"/>
                    </a:cxn>
                  </a:cxnLst>
                  <a:rect l="0" t="0" r="r" b="b"/>
                  <a:pathLst>
                    <a:path w="812" h="564">
                      <a:moveTo>
                        <a:pt x="798" y="6"/>
                      </a:moveTo>
                      <a:cubicBezTo>
                        <a:pt x="801" y="15"/>
                        <a:pt x="809" y="16"/>
                        <a:pt x="812" y="26"/>
                      </a:cubicBezTo>
                      <a:cubicBezTo>
                        <a:pt x="809" y="36"/>
                        <a:pt x="801" y="41"/>
                        <a:pt x="796" y="50"/>
                      </a:cubicBezTo>
                      <a:cubicBezTo>
                        <a:pt x="791" y="61"/>
                        <a:pt x="788" y="71"/>
                        <a:pt x="778" y="78"/>
                      </a:cubicBezTo>
                      <a:cubicBezTo>
                        <a:pt x="773" y="85"/>
                        <a:pt x="771" y="88"/>
                        <a:pt x="774" y="96"/>
                      </a:cubicBezTo>
                      <a:cubicBezTo>
                        <a:pt x="767" y="107"/>
                        <a:pt x="758" y="114"/>
                        <a:pt x="748" y="122"/>
                      </a:cubicBezTo>
                      <a:cubicBezTo>
                        <a:pt x="744" y="125"/>
                        <a:pt x="736" y="130"/>
                        <a:pt x="736" y="130"/>
                      </a:cubicBezTo>
                      <a:cubicBezTo>
                        <a:pt x="740" y="141"/>
                        <a:pt x="731" y="140"/>
                        <a:pt x="722" y="142"/>
                      </a:cubicBezTo>
                      <a:cubicBezTo>
                        <a:pt x="716" y="148"/>
                        <a:pt x="712" y="151"/>
                        <a:pt x="704" y="154"/>
                      </a:cubicBezTo>
                      <a:cubicBezTo>
                        <a:pt x="686" y="150"/>
                        <a:pt x="650" y="169"/>
                        <a:pt x="634" y="180"/>
                      </a:cubicBezTo>
                      <a:cubicBezTo>
                        <a:pt x="636" y="189"/>
                        <a:pt x="631" y="193"/>
                        <a:pt x="640" y="196"/>
                      </a:cubicBezTo>
                      <a:cubicBezTo>
                        <a:pt x="643" y="205"/>
                        <a:pt x="640" y="207"/>
                        <a:pt x="632" y="210"/>
                      </a:cubicBezTo>
                      <a:cubicBezTo>
                        <a:pt x="626" y="219"/>
                        <a:pt x="623" y="226"/>
                        <a:pt x="614" y="232"/>
                      </a:cubicBezTo>
                      <a:cubicBezTo>
                        <a:pt x="611" y="231"/>
                        <a:pt x="606" y="233"/>
                        <a:pt x="604" y="230"/>
                      </a:cubicBezTo>
                      <a:cubicBezTo>
                        <a:pt x="599" y="220"/>
                        <a:pt x="610" y="199"/>
                        <a:pt x="620" y="196"/>
                      </a:cubicBezTo>
                      <a:cubicBezTo>
                        <a:pt x="623" y="187"/>
                        <a:pt x="617" y="187"/>
                        <a:pt x="620" y="178"/>
                      </a:cubicBezTo>
                      <a:cubicBezTo>
                        <a:pt x="617" y="164"/>
                        <a:pt x="609" y="168"/>
                        <a:pt x="598" y="172"/>
                      </a:cubicBezTo>
                      <a:cubicBezTo>
                        <a:pt x="592" y="180"/>
                        <a:pt x="585" y="185"/>
                        <a:pt x="576" y="188"/>
                      </a:cubicBezTo>
                      <a:cubicBezTo>
                        <a:pt x="572" y="194"/>
                        <a:pt x="568" y="200"/>
                        <a:pt x="564" y="206"/>
                      </a:cubicBezTo>
                      <a:cubicBezTo>
                        <a:pt x="561" y="210"/>
                        <a:pt x="556" y="218"/>
                        <a:pt x="556" y="218"/>
                      </a:cubicBezTo>
                      <a:cubicBezTo>
                        <a:pt x="558" y="234"/>
                        <a:pt x="559" y="243"/>
                        <a:pt x="572" y="252"/>
                      </a:cubicBezTo>
                      <a:cubicBezTo>
                        <a:pt x="579" y="262"/>
                        <a:pt x="586" y="273"/>
                        <a:pt x="596" y="280"/>
                      </a:cubicBezTo>
                      <a:cubicBezTo>
                        <a:pt x="598" y="286"/>
                        <a:pt x="602" y="298"/>
                        <a:pt x="602" y="298"/>
                      </a:cubicBezTo>
                      <a:cubicBezTo>
                        <a:pt x="601" y="308"/>
                        <a:pt x="599" y="361"/>
                        <a:pt x="594" y="368"/>
                      </a:cubicBezTo>
                      <a:cubicBezTo>
                        <a:pt x="590" y="374"/>
                        <a:pt x="576" y="378"/>
                        <a:pt x="570" y="382"/>
                      </a:cubicBezTo>
                      <a:cubicBezTo>
                        <a:pt x="563" y="393"/>
                        <a:pt x="550" y="396"/>
                        <a:pt x="542" y="406"/>
                      </a:cubicBezTo>
                      <a:cubicBezTo>
                        <a:pt x="536" y="413"/>
                        <a:pt x="539" y="417"/>
                        <a:pt x="530" y="420"/>
                      </a:cubicBezTo>
                      <a:cubicBezTo>
                        <a:pt x="526" y="408"/>
                        <a:pt x="538" y="391"/>
                        <a:pt x="522" y="386"/>
                      </a:cubicBezTo>
                      <a:cubicBezTo>
                        <a:pt x="516" y="377"/>
                        <a:pt x="510" y="364"/>
                        <a:pt x="502" y="356"/>
                      </a:cubicBezTo>
                      <a:cubicBezTo>
                        <a:pt x="497" y="341"/>
                        <a:pt x="505" y="360"/>
                        <a:pt x="482" y="348"/>
                      </a:cubicBezTo>
                      <a:cubicBezTo>
                        <a:pt x="478" y="346"/>
                        <a:pt x="478" y="339"/>
                        <a:pt x="474" y="336"/>
                      </a:cubicBezTo>
                      <a:cubicBezTo>
                        <a:pt x="470" y="323"/>
                        <a:pt x="466" y="342"/>
                        <a:pt x="462" y="348"/>
                      </a:cubicBezTo>
                      <a:cubicBezTo>
                        <a:pt x="460" y="358"/>
                        <a:pt x="456" y="363"/>
                        <a:pt x="454" y="374"/>
                      </a:cubicBezTo>
                      <a:cubicBezTo>
                        <a:pt x="457" y="383"/>
                        <a:pt x="455" y="387"/>
                        <a:pt x="450" y="394"/>
                      </a:cubicBezTo>
                      <a:cubicBezTo>
                        <a:pt x="454" y="399"/>
                        <a:pt x="464" y="411"/>
                        <a:pt x="466" y="418"/>
                      </a:cubicBezTo>
                      <a:cubicBezTo>
                        <a:pt x="474" y="443"/>
                        <a:pt x="472" y="458"/>
                        <a:pt x="500" y="464"/>
                      </a:cubicBezTo>
                      <a:cubicBezTo>
                        <a:pt x="507" y="469"/>
                        <a:pt x="510" y="474"/>
                        <a:pt x="516" y="480"/>
                      </a:cubicBezTo>
                      <a:cubicBezTo>
                        <a:pt x="511" y="494"/>
                        <a:pt x="513" y="509"/>
                        <a:pt x="510" y="524"/>
                      </a:cubicBezTo>
                      <a:cubicBezTo>
                        <a:pt x="512" y="537"/>
                        <a:pt x="511" y="541"/>
                        <a:pt x="522" y="548"/>
                      </a:cubicBezTo>
                      <a:cubicBezTo>
                        <a:pt x="523" y="552"/>
                        <a:pt x="525" y="556"/>
                        <a:pt x="526" y="560"/>
                      </a:cubicBezTo>
                      <a:cubicBezTo>
                        <a:pt x="527" y="564"/>
                        <a:pt x="514" y="556"/>
                        <a:pt x="514" y="556"/>
                      </a:cubicBezTo>
                      <a:cubicBezTo>
                        <a:pt x="502" y="564"/>
                        <a:pt x="501" y="551"/>
                        <a:pt x="492" y="544"/>
                      </a:cubicBezTo>
                      <a:cubicBezTo>
                        <a:pt x="488" y="541"/>
                        <a:pt x="480" y="536"/>
                        <a:pt x="480" y="536"/>
                      </a:cubicBezTo>
                      <a:cubicBezTo>
                        <a:pt x="471" y="522"/>
                        <a:pt x="474" y="529"/>
                        <a:pt x="470" y="518"/>
                      </a:cubicBezTo>
                      <a:cubicBezTo>
                        <a:pt x="467" y="491"/>
                        <a:pt x="461" y="446"/>
                        <a:pt x="436" y="430"/>
                      </a:cubicBezTo>
                      <a:cubicBezTo>
                        <a:pt x="428" y="433"/>
                        <a:pt x="425" y="433"/>
                        <a:pt x="422" y="424"/>
                      </a:cubicBezTo>
                      <a:cubicBezTo>
                        <a:pt x="427" y="404"/>
                        <a:pt x="432" y="383"/>
                        <a:pt x="438" y="364"/>
                      </a:cubicBezTo>
                      <a:cubicBezTo>
                        <a:pt x="436" y="343"/>
                        <a:pt x="431" y="330"/>
                        <a:pt x="426" y="310"/>
                      </a:cubicBezTo>
                      <a:cubicBezTo>
                        <a:pt x="429" y="302"/>
                        <a:pt x="425" y="300"/>
                        <a:pt x="422" y="292"/>
                      </a:cubicBezTo>
                      <a:cubicBezTo>
                        <a:pt x="424" y="282"/>
                        <a:pt x="428" y="277"/>
                        <a:pt x="422" y="268"/>
                      </a:cubicBezTo>
                      <a:cubicBezTo>
                        <a:pt x="420" y="269"/>
                        <a:pt x="418" y="269"/>
                        <a:pt x="416" y="270"/>
                      </a:cubicBezTo>
                      <a:cubicBezTo>
                        <a:pt x="414" y="272"/>
                        <a:pt x="414" y="275"/>
                        <a:pt x="412" y="276"/>
                      </a:cubicBezTo>
                      <a:cubicBezTo>
                        <a:pt x="408" y="278"/>
                        <a:pt x="400" y="280"/>
                        <a:pt x="400" y="280"/>
                      </a:cubicBezTo>
                      <a:cubicBezTo>
                        <a:pt x="394" y="274"/>
                        <a:pt x="389" y="274"/>
                        <a:pt x="386" y="266"/>
                      </a:cubicBezTo>
                      <a:cubicBezTo>
                        <a:pt x="391" y="251"/>
                        <a:pt x="379" y="206"/>
                        <a:pt x="364" y="196"/>
                      </a:cubicBezTo>
                      <a:cubicBezTo>
                        <a:pt x="357" y="186"/>
                        <a:pt x="358" y="182"/>
                        <a:pt x="360" y="170"/>
                      </a:cubicBezTo>
                      <a:cubicBezTo>
                        <a:pt x="358" y="160"/>
                        <a:pt x="356" y="147"/>
                        <a:pt x="346" y="144"/>
                      </a:cubicBezTo>
                      <a:cubicBezTo>
                        <a:pt x="343" y="154"/>
                        <a:pt x="338" y="160"/>
                        <a:pt x="330" y="166"/>
                      </a:cubicBezTo>
                      <a:cubicBezTo>
                        <a:pt x="323" y="164"/>
                        <a:pt x="308" y="160"/>
                        <a:pt x="308" y="160"/>
                      </a:cubicBezTo>
                      <a:cubicBezTo>
                        <a:pt x="296" y="162"/>
                        <a:pt x="297" y="166"/>
                        <a:pt x="288" y="172"/>
                      </a:cubicBezTo>
                      <a:cubicBezTo>
                        <a:pt x="284" y="185"/>
                        <a:pt x="282" y="191"/>
                        <a:pt x="268" y="196"/>
                      </a:cubicBezTo>
                      <a:cubicBezTo>
                        <a:pt x="264" y="200"/>
                        <a:pt x="243" y="231"/>
                        <a:pt x="242" y="232"/>
                      </a:cubicBezTo>
                      <a:cubicBezTo>
                        <a:pt x="231" y="239"/>
                        <a:pt x="215" y="247"/>
                        <a:pt x="206" y="256"/>
                      </a:cubicBezTo>
                      <a:cubicBezTo>
                        <a:pt x="202" y="260"/>
                        <a:pt x="200" y="265"/>
                        <a:pt x="196" y="268"/>
                      </a:cubicBezTo>
                      <a:cubicBezTo>
                        <a:pt x="194" y="269"/>
                        <a:pt x="192" y="269"/>
                        <a:pt x="190" y="270"/>
                      </a:cubicBezTo>
                      <a:cubicBezTo>
                        <a:pt x="188" y="271"/>
                        <a:pt x="186" y="272"/>
                        <a:pt x="184" y="274"/>
                      </a:cubicBezTo>
                      <a:cubicBezTo>
                        <a:pt x="180" y="278"/>
                        <a:pt x="172" y="286"/>
                        <a:pt x="172" y="286"/>
                      </a:cubicBezTo>
                      <a:cubicBezTo>
                        <a:pt x="167" y="300"/>
                        <a:pt x="165" y="314"/>
                        <a:pt x="160" y="328"/>
                      </a:cubicBezTo>
                      <a:cubicBezTo>
                        <a:pt x="158" y="335"/>
                        <a:pt x="156" y="341"/>
                        <a:pt x="154" y="348"/>
                      </a:cubicBezTo>
                      <a:cubicBezTo>
                        <a:pt x="153" y="350"/>
                        <a:pt x="152" y="354"/>
                        <a:pt x="152" y="354"/>
                      </a:cubicBezTo>
                      <a:cubicBezTo>
                        <a:pt x="152" y="359"/>
                        <a:pt x="156" y="384"/>
                        <a:pt x="146" y="392"/>
                      </a:cubicBezTo>
                      <a:cubicBezTo>
                        <a:pt x="141" y="397"/>
                        <a:pt x="128" y="404"/>
                        <a:pt x="128" y="404"/>
                      </a:cubicBezTo>
                      <a:cubicBezTo>
                        <a:pt x="125" y="412"/>
                        <a:pt x="122" y="421"/>
                        <a:pt x="114" y="424"/>
                      </a:cubicBezTo>
                      <a:cubicBezTo>
                        <a:pt x="100" y="419"/>
                        <a:pt x="97" y="405"/>
                        <a:pt x="94" y="392"/>
                      </a:cubicBezTo>
                      <a:cubicBezTo>
                        <a:pt x="86" y="362"/>
                        <a:pt x="82" y="332"/>
                        <a:pt x="72" y="302"/>
                      </a:cubicBezTo>
                      <a:cubicBezTo>
                        <a:pt x="71" y="281"/>
                        <a:pt x="70" y="275"/>
                        <a:pt x="66" y="258"/>
                      </a:cubicBezTo>
                      <a:cubicBezTo>
                        <a:pt x="66" y="251"/>
                        <a:pt x="68" y="219"/>
                        <a:pt x="64" y="208"/>
                      </a:cubicBezTo>
                      <a:cubicBezTo>
                        <a:pt x="70" y="191"/>
                        <a:pt x="66" y="173"/>
                        <a:pt x="72" y="156"/>
                      </a:cubicBezTo>
                      <a:cubicBezTo>
                        <a:pt x="66" y="139"/>
                        <a:pt x="60" y="168"/>
                        <a:pt x="56" y="172"/>
                      </a:cubicBezTo>
                      <a:cubicBezTo>
                        <a:pt x="53" y="175"/>
                        <a:pt x="44" y="180"/>
                        <a:pt x="44" y="180"/>
                      </a:cubicBezTo>
                      <a:cubicBezTo>
                        <a:pt x="35" y="177"/>
                        <a:pt x="28" y="173"/>
                        <a:pt x="24" y="162"/>
                      </a:cubicBezTo>
                      <a:cubicBezTo>
                        <a:pt x="23" y="158"/>
                        <a:pt x="20" y="150"/>
                        <a:pt x="20" y="150"/>
                      </a:cubicBezTo>
                      <a:cubicBezTo>
                        <a:pt x="30" y="148"/>
                        <a:pt x="30" y="143"/>
                        <a:pt x="38" y="138"/>
                      </a:cubicBezTo>
                      <a:cubicBezTo>
                        <a:pt x="35" y="128"/>
                        <a:pt x="31" y="133"/>
                        <a:pt x="24" y="138"/>
                      </a:cubicBezTo>
                      <a:cubicBezTo>
                        <a:pt x="15" y="135"/>
                        <a:pt x="15" y="132"/>
                        <a:pt x="18" y="124"/>
                      </a:cubicBezTo>
                      <a:cubicBezTo>
                        <a:pt x="11" y="114"/>
                        <a:pt x="9" y="101"/>
                        <a:pt x="0" y="92"/>
                      </a:cubicBezTo>
                      <a:lnTo>
                        <a:pt x="76" y="0"/>
                      </a:lnTo>
                      <a:lnTo>
                        <a:pt x="798" y="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79" name="Freeform 48"/>
                <p:cNvSpPr>
                  <a:spLocks/>
                </p:cNvSpPr>
                <p:nvPr userDrawn="1"/>
              </p:nvSpPr>
              <p:spPr bwMode="ltGray">
                <a:xfrm>
                  <a:off x="1770" y="671"/>
                  <a:ext cx="45" cy="71"/>
                </a:xfrm>
                <a:custGeom>
                  <a:avLst/>
                  <a:gdLst>
                    <a:gd name="T0" fmla="*/ 7 w 43"/>
                    <a:gd name="T1" fmla="*/ 3 h 85"/>
                    <a:gd name="T2" fmla="*/ 37 w 43"/>
                    <a:gd name="T3" fmla="*/ 3 h 85"/>
                    <a:gd name="T4" fmla="*/ 84 w 43"/>
                    <a:gd name="T5" fmla="*/ 3 h 85"/>
                    <a:gd name="T6" fmla="*/ 41 w 43"/>
                    <a:gd name="T7" fmla="*/ 3 h 85"/>
                    <a:gd name="T8" fmla="*/ 1 w 43"/>
                    <a:gd name="T9" fmla="*/ 3 h 85"/>
                    <a:gd name="T10" fmla="*/ 7 w 43"/>
                    <a:gd name="T11" fmla="*/ 3 h 85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3" h="85">
                      <a:moveTo>
                        <a:pt x="7" y="11"/>
                      </a:moveTo>
                      <a:cubicBezTo>
                        <a:pt x="4" y="2"/>
                        <a:pt x="9" y="0"/>
                        <a:pt x="17" y="3"/>
                      </a:cubicBezTo>
                      <a:cubicBezTo>
                        <a:pt x="24" y="13"/>
                        <a:pt x="28" y="24"/>
                        <a:pt x="37" y="33"/>
                      </a:cubicBezTo>
                      <a:cubicBezTo>
                        <a:pt x="43" y="52"/>
                        <a:pt x="40" y="78"/>
                        <a:pt x="19" y="85"/>
                      </a:cubicBezTo>
                      <a:cubicBezTo>
                        <a:pt x="6" y="81"/>
                        <a:pt x="5" y="81"/>
                        <a:pt x="1" y="69"/>
                      </a:cubicBezTo>
                      <a:cubicBezTo>
                        <a:pt x="2" y="66"/>
                        <a:pt x="0" y="4"/>
                        <a:pt x="7" y="1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0" name="Freeform 49"/>
                <p:cNvSpPr>
                  <a:spLocks/>
                </p:cNvSpPr>
                <p:nvPr userDrawn="1"/>
              </p:nvSpPr>
              <p:spPr bwMode="ltGray">
                <a:xfrm>
                  <a:off x="2394" y="431"/>
                  <a:ext cx="42" cy="59"/>
                </a:xfrm>
                <a:custGeom>
                  <a:avLst/>
                  <a:gdLst>
                    <a:gd name="T0" fmla="*/ 11 w 44"/>
                    <a:gd name="T1" fmla="*/ 2 h 74"/>
                    <a:gd name="T2" fmla="*/ 11 w 44"/>
                    <a:gd name="T3" fmla="*/ 2 h 74"/>
                    <a:gd name="T4" fmla="*/ 20 w 44"/>
                    <a:gd name="T5" fmla="*/ 2 h 74"/>
                    <a:gd name="T6" fmla="*/ 18 w 44"/>
                    <a:gd name="T7" fmla="*/ 2 h 74"/>
                    <a:gd name="T8" fmla="*/ 11 w 44"/>
                    <a:gd name="T9" fmla="*/ 2 h 74"/>
                    <a:gd name="T10" fmla="*/ 7 w 44"/>
                    <a:gd name="T11" fmla="*/ 2 h 74"/>
                    <a:gd name="T12" fmla="*/ 3 w 44"/>
                    <a:gd name="T13" fmla="*/ 2 h 74"/>
                    <a:gd name="T14" fmla="*/ 11 w 44"/>
                    <a:gd name="T15" fmla="*/ 2 h 7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4" h="74">
                      <a:moveTo>
                        <a:pt x="13" y="28"/>
                      </a:moveTo>
                      <a:cubicBezTo>
                        <a:pt x="15" y="13"/>
                        <a:pt x="14" y="7"/>
                        <a:pt x="29" y="2"/>
                      </a:cubicBezTo>
                      <a:cubicBezTo>
                        <a:pt x="34" y="3"/>
                        <a:pt x="40" y="0"/>
                        <a:pt x="43" y="4"/>
                      </a:cubicBezTo>
                      <a:cubicBezTo>
                        <a:pt x="44" y="6"/>
                        <a:pt x="41" y="21"/>
                        <a:pt x="39" y="26"/>
                      </a:cubicBezTo>
                      <a:cubicBezTo>
                        <a:pt x="31" y="43"/>
                        <a:pt x="30" y="63"/>
                        <a:pt x="13" y="74"/>
                      </a:cubicBezTo>
                      <a:cubicBezTo>
                        <a:pt x="4" y="71"/>
                        <a:pt x="4" y="68"/>
                        <a:pt x="7" y="60"/>
                      </a:cubicBezTo>
                      <a:cubicBezTo>
                        <a:pt x="5" y="50"/>
                        <a:pt x="0" y="46"/>
                        <a:pt x="3" y="36"/>
                      </a:cubicBezTo>
                      <a:cubicBezTo>
                        <a:pt x="4" y="32"/>
                        <a:pt x="8" y="23"/>
                        <a:pt x="1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1" name="Freeform 50"/>
                <p:cNvSpPr>
                  <a:spLocks/>
                </p:cNvSpPr>
                <p:nvPr userDrawn="1"/>
              </p:nvSpPr>
              <p:spPr bwMode="ltGray">
                <a:xfrm>
                  <a:off x="2513" y="402"/>
                  <a:ext cx="21" cy="24"/>
                </a:xfrm>
                <a:custGeom>
                  <a:avLst/>
                  <a:gdLst>
                    <a:gd name="T0" fmla="*/ 7 w 20"/>
                    <a:gd name="T1" fmla="*/ 2 h 30"/>
                    <a:gd name="T2" fmla="*/ 5 w 20"/>
                    <a:gd name="T3" fmla="*/ 2 h 30"/>
                    <a:gd name="T4" fmla="*/ 7 w 20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0" h="30">
                      <a:moveTo>
                        <a:pt x="7" y="16"/>
                      </a:moveTo>
                      <a:cubicBezTo>
                        <a:pt x="18" y="0"/>
                        <a:pt x="20" y="20"/>
                        <a:pt x="5" y="30"/>
                      </a:cubicBezTo>
                      <a:cubicBezTo>
                        <a:pt x="0" y="23"/>
                        <a:pt x="1" y="22"/>
                        <a:pt x="7" y="16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2" name="Freeform 51"/>
                <p:cNvSpPr>
                  <a:spLocks/>
                </p:cNvSpPr>
                <p:nvPr userDrawn="1"/>
              </p:nvSpPr>
              <p:spPr bwMode="ltGray">
                <a:xfrm>
                  <a:off x="333" y="169"/>
                  <a:ext cx="1015" cy="866"/>
                </a:xfrm>
                <a:custGeom>
                  <a:avLst/>
                  <a:gdLst>
                    <a:gd name="T0" fmla="*/ 617199 w 682"/>
                    <a:gd name="T1" fmla="*/ 1306825 h 557"/>
                    <a:gd name="T2" fmla="*/ 623359 w 682"/>
                    <a:gd name="T3" fmla="*/ 1270850 h 557"/>
                    <a:gd name="T4" fmla="*/ 641659 w 682"/>
                    <a:gd name="T5" fmla="*/ 1163696 h 557"/>
                    <a:gd name="T6" fmla="*/ 396872 w 682"/>
                    <a:gd name="T7" fmla="*/ 807420 h 557"/>
                    <a:gd name="T8" fmla="*/ 362048 w 682"/>
                    <a:gd name="T9" fmla="*/ 974589 h 557"/>
                    <a:gd name="T10" fmla="*/ 388886 w 682"/>
                    <a:gd name="T11" fmla="*/ 1565485 h 557"/>
                    <a:gd name="T12" fmla="*/ 362048 w 682"/>
                    <a:gd name="T13" fmla="*/ 1391785 h 557"/>
                    <a:gd name="T14" fmla="*/ 310706 w 682"/>
                    <a:gd name="T15" fmla="*/ 1237921 h 557"/>
                    <a:gd name="T16" fmla="*/ 314582 w 682"/>
                    <a:gd name="T17" fmla="*/ 1163696 h 557"/>
                    <a:gd name="T18" fmla="*/ 317510 w 682"/>
                    <a:gd name="T19" fmla="*/ 1111016 h 557"/>
                    <a:gd name="T20" fmla="*/ 282222 w 682"/>
                    <a:gd name="T21" fmla="*/ 1056604 h 557"/>
                    <a:gd name="T22" fmla="*/ 249072 w 682"/>
                    <a:gd name="T23" fmla="*/ 974589 h 557"/>
                    <a:gd name="T24" fmla="*/ 189631 w 682"/>
                    <a:gd name="T25" fmla="*/ 996234 h 557"/>
                    <a:gd name="T26" fmla="*/ 162333 w 682"/>
                    <a:gd name="T27" fmla="*/ 1028189 h 557"/>
                    <a:gd name="T28" fmla="*/ 100056 w 682"/>
                    <a:gd name="T29" fmla="*/ 1028189 h 557"/>
                    <a:gd name="T30" fmla="*/ 28484 w 682"/>
                    <a:gd name="T31" fmla="*/ 878917 h 557"/>
                    <a:gd name="T32" fmla="*/ 14008 w 682"/>
                    <a:gd name="T33" fmla="*/ 832518 h 557"/>
                    <a:gd name="T34" fmla="*/ 0 w 682"/>
                    <a:gd name="T35" fmla="*/ 742262 h 557"/>
                    <a:gd name="T36" fmla="*/ 31027 w 682"/>
                    <a:gd name="T37" fmla="*/ 600477 h 557"/>
                    <a:gd name="T38" fmla="*/ 41304 w 682"/>
                    <a:gd name="T39" fmla="*/ 509275 h 557"/>
                    <a:gd name="T40" fmla="*/ 65494 w 682"/>
                    <a:gd name="T41" fmla="*/ 401591 h 557"/>
                    <a:gd name="T42" fmla="*/ 104463 w 682"/>
                    <a:gd name="T43" fmla="*/ 325942 h 557"/>
                    <a:gd name="T44" fmla="*/ 214961 w 682"/>
                    <a:gd name="T45" fmla="*/ 188898 h 557"/>
                    <a:gd name="T46" fmla="*/ 282222 w 682"/>
                    <a:gd name="T47" fmla="*/ 84946 h 557"/>
                    <a:gd name="T48" fmla="*/ 330851 w 682"/>
                    <a:gd name="T49" fmla="*/ 16261 h 557"/>
                    <a:gd name="T50" fmla="*/ 465849 w 682"/>
                    <a:gd name="T51" fmla="*/ 6014 h 557"/>
                    <a:gd name="T52" fmla="*/ 510335 w 682"/>
                    <a:gd name="T53" fmla="*/ 0 h 557"/>
                    <a:gd name="T54" fmla="*/ 492396 w 682"/>
                    <a:gd name="T55" fmla="*/ 95016 h 557"/>
                    <a:gd name="T56" fmla="*/ 568300 w 682"/>
                    <a:gd name="T57" fmla="*/ 237601 h 557"/>
                    <a:gd name="T58" fmla="*/ 637948 w 682"/>
                    <a:gd name="T59" fmla="*/ 208468 h 557"/>
                    <a:gd name="T60" fmla="*/ 678538 w 682"/>
                    <a:gd name="T61" fmla="*/ 229680 h 557"/>
                    <a:gd name="T62" fmla="*/ 716883 w 682"/>
                    <a:gd name="T63" fmla="*/ 273580 h 557"/>
                    <a:gd name="T64" fmla="*/ 734181 w 682"/>
                    <a:gd name="T65" fmla="*/ 529457 h 557"/>
                    <a:gd name="T66" fmla="*/ 734181 w 682"/>
                    <a:gd name="T67" fmla="*/ 676135 h 557"/>
                    <a:gd name="T68" fmla="*/ 768004 w 682"/>
                    <a:gd name="T69" fmla="*/ 797256 h 557"/>
                    <a:gd name="T70" fmla="*/ 828050 w 682"/>
                    <a:gd name="T71" fmla="*/ 844903 h 557"/>
                    <a:gd name="T72" fmla="*/ 872129 w 682"/>
                    <a:gd name="T73" fmla="*/ 832518 h 557"/>
                    <a:gd name="T74" fmla="*/ 851597 w 682"/>
                    <a:gd name="T75" fmla="*/ 958250 h 557"/>
                    <a:gd name="T76" fmla="*/ 768004 w 682"/>
                    <a:gd name="T77" fmla="*/ 1147315 h 557"/>
                    <a:gd name="T78" fmla="*/ 703268 w 682"/>
                    <a:gd name="T79" fmla="*/ 1366503 h 557"/>
                    <a:gd name="T80" fmla="*/ 713371 w 682"/>
                    <a:gd name="T81" fmla="*/ 1431357 h 557"/>
                    <a:gd name="T82" fmla="*/ 557845 w 682"/>
                    <a:gd name="T83" fmla="*/ 1565485 h 557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</a:gdLst>
                  <a:ahLst/>
                  <a:cxnLst>
                    <a:cxn ang="T84">
                      <a:pos x="T0" y="T1"/>
                    </a:cxn>
                    <a:cxn ang="T85">
                      <a:pos x="T2" y="T3"/>
                    </a:cxn>
                    <a:cxn ang="T86">
                      <a:pos x="T4" y="T5"/>
                    </a:cxn>
                    <a:cxn ang="T87">
                      <a:pos x="T6" y="T7"/>
                    </a:cxn>
                    <a:cxn ang="T88">
                      <a:pos x="T8" y="T9"/>
                    </a:cxn>
                    <a:cxn ang="T89">
                      <a:pos x="T10" y="T11"/>
                    </a:cxn>
                    <a:cxn ang="T90">
                      <a:pos x="T12" y="T13"/>
                    </a:cxn>
                    <a:cxn ang="T91">
                      <a:pos x="T14" y="T15"/>
                    </a:cxn>
                    <a:cxn ang="T92">
                      <a:pos x="T16" y="T17"/>
                    </a:cxn>
                    <a:cxn ang="T93">
                      <a:pos x="T18" y="T19"/>
                    </a:cxn>
                    <a:cxn ang="T94">
                      <a:pos x="T20" y="T21"/>
                    </a:cxn>
                    <a:cxn ang="T95">
                      <a:pos x="T22" y="T23"/>
                    </a:cxn>
                    <a:cxn ang="T96">
                      <a:pos x="T24" y="T25"/>
                    </a:cxn>
                    <a:cxn ang="T97">
                      <a:pos x="T26" y="T27"/>
                    </a:cxn>
                    <a:cxn ang="T98">
                      <a:pos x="T28" y="T29"/>
                    </a:cxn>
                    <a:cxn ang="T99">
                      <a:pos x="T30" y="T31"/>
                    </a:cxn>
                    <a:cxn ang="T100">
                      <a:pos x="T32" y="T33"/>
                    </a:cxn>
                    <a:cxn ang="T101">
                      <a:pos x="T34" y="T35"/>
                    </a:cxn>
                    <a:cxn ang="T102">
                      <a:pos x="T36" y="T37"/>
                    </a:cxn>
                    <a:cxn ang="T103">
                      <a:pos x="T38" y="T39"/>
                    </a:cxn>
                    <a:cxn ang="T104">
                      <a:pos x="T40" y="T41"/>
                    </a:cxn>
                    <a:cxn ang="T105">
                      <a:pos x="T42" y="T43"/>
                    </a:cxn>
                    <a:cxn ang="T106">
                      <a:pos x="T44" y="T45"/>
                    </a:cxn>
                    <a:cxn ang="T107">
                      <a:pos x="T46" y="T47"/>
                    </a:cxn>
                    <a:cxn ang="T108">
                      <a:pos x="T48" y="T49"/>
                    </a:cxn>
                    <a:cxn ang="T109">
                      <a:pos x="T50" y="T51"/>
                    </a:cxn>
                    <a:cxn ang="T110">
                      <a:pos x="T52" y="T53"/>
                    </a:cxn>
                    <a:cxn ang="T111">
                      <a:pos x="T54" y="T55"/>
                    </a:cxn>
                    <a:cxn ang="T112">
                      <a:pos x="T56" y="T57"/>
                    </a:cxn>
                    <a:cxn ang="T113">
                      <a:pos x="T58" y="T59"/>
                    </a:cxn>
                    <a:cxn ang="T114">
                      <a:pos x="T60" y="T61"/>
                    </a:cxn>
                    <a:cxn ang="T115">
                      <a:pos x="T62" y="T63"/>
                    </a:cxn>
                    <a:cxn ang="T116">
                      <a:pos x="T64" y="T65"/>
                    </a:cxn>
                    <a:cxn ang="T117">
                      <a:pos x="T66" y="T67"/>
                    </a:cxn>
                    <a:cxn ang="T118">
                      <a:pos x="T68" y="T69"/>
                    </a:cxn>
                    <a:cxn ang="T119">
                      <a:pos x="T70" y="T71"/>
                    </a:cxn>
                    <a:cxn ang="T120">
                      <a:pos x="T72" y="T73"/>
                    </a:cxn>
                    <a:cxn ang="T121">
                      <a:pos x="T74" y="T75"/>
                    </a:cxn>
                    <a:cxn ang="T122">
                      <a:pos x="T76" y="T77"/>
                    </a:cxn>
                    <a:cxn ang="T123">
                      <a:pos x="T78" y="T79"/>
                    </a:cxn>
                    <a:cxn ang="T124">
                      <a:pos x="T80" y="T81"/>
                    </a:cxn>
                    <a:cxn ang="T125">
                      <a:pos x="T82" y="T83"/>
                    </a:cxn>
                  </a:cxnLst>
                  <a:rect l="0" t="0" r="r" b="b"/>
                  <a:pathLst>
                    <a:path w="682" h="557">
                      <a:moveTo>
                        <a:pt x="435" y="556"/>
                      </a:moveTo>
                      <a:lnTo>
                        <a:pt x="481" y="464"/>
                      </a:lnTo>
                      <a:lnTo>
                        <a:pt x="473" y="449"/>
                      </a:lnTo>
                      <a:lnTo>
                        <a:pt x="486" y="451"/>
                      </a:lnTo>
                      <a:lnTo>
                        <a:pt x="495" y="441"/>
                      </a:lnTo>
                      <a:lnTo>
                        <a:pt x="500" y="413"/>
                      </a:lnTo>
                      <a:lnTo>
                        <a:pt x="500" y="371"/>
                      </a:lnTo>
                      <a:lnTo>
                        <a:pt x="309" y="287"/>
                      </a:lnTo>
                      <a:lnTo>
                        <a:pt x="296" y="308"/>
                      </a:lnTo>
                      <a:lnTo>
                        <a:pt x="282" y="346"/>
                      </a:lnTo>
                      <a:lnTo>
                        <a:pt x="396" y="557"/>
                      </a:lnTo>
                      <a:lnTo>
                        <a:pt x="303" y="556"/>
                      </a:lnTo>
                      <a:lnTo>
                        <a:pt x="304" y="536"/>
                      </a:lnTo>
                      <a:cubicBezTo>
                        <a:pt x="284" y="520"/>
                        <a:pt x="296" y="510"/>
                        <a:pt x="282" y="494"/>
                      </a:cubicBezTo>
                      <a:cubicBezTo>
                        <a:pt x="276" y="475"/>
                        <a:pt x="267" y="468"/>
                        <a:pt x="253" y="451"/>
                      </a:cubicBezTo>
                      <a:cubicBezTo>
                        <a:pt x="249" y="447"/>
                        <a:pt x="245" y="443"/>
                        <a:pt x="242" y="439"/>
                      </a:cubicBezTo>
                      <a:lnTo>
                        <a:pt x="237" y="432"/>
                      </a:lnTo>
                      <a:cubicBezTo>
                        <a:pt x="237" y="432"/>
                        <a:pt x="245" y="413"/>
                        <a:pt x="245" y="413"/>
                      </a:cubicBezTo>
                      <a:cubicBezTo>
                        <a:pt x="247" y="409"/>
                        <a:pt x="250" y="401"/>
                        <a:pt x="250" y="401"/>
                      </a:cubicBezTo>
                      <a:cubicBezTo>
                        <a:pt x="249" y="399"/>
                        <a:pt x="247" y="397"/>
                        <a:pt x="247" y="394"/>
                      </a:cubicBezTo>
                      <a:cubicBezTo>
                        <a:pt x="248" y="390"/>
                        <a:pt x="253" y="382"/>
                        <a:pt x="253" y="382"/>
                      </a:cubicBezTo>
                      <a:cubicBezTo>
                        <a:pt x="243" y="370"/>
                        <a:pt x="237" y="371"/>
                        <a:pt x="220" y="375"/>
                      </a:cubicBezTo>
                      <a:cubicBezTo>
                        <a:pt x="217" y="371"/>
                        <a:pt x="210" y="369"/>
                        <a:pt x="207" y="365"/>
                      </a:cubicBezTo>
                      <a:cubicBezTo>
                        <a:pt x="185" y="337"/>
                        <a:pt x="216" y="363"/>
                        <a:pt x="194" y="346"/>
                      </a:cubicBezTo>
                      <a:cubicBezTo>
                        <a:pt x="167" y="349"/>
                        <a:pt x="179" y="346"/>
                        <a:pt x="156" y="352"/>
                      </a:cubicBezTo>
                      <a:cubicBezTo>
                        <a:pt x="153" y="353"/>
                        <a:pt x="148" y="354"/>
                        <a:pt x="148" y="354"/>
                      </a:cubicBezTo>
                      <a:cubicBezTo>
                        <a:pt x="146" y="356"/>
                        <a:pt x="145" y="359"/>
                        <a:pt x="142" y="361"/>
                      </a:cubicBezTo>
                      <a:cubicBezTo>
                        <a:pt x="138" y="363"/>
                        <a:pt x="126" y="365"/>
                        <a:pt x="126" y="365"/>
                      </a:cubicBezTo>
                      <a:cubicBezTo>
                        <a:pt x="105" y="354"/>
                        <a:pt x="116" y="355"/>
                        <a:pt x="94" y="361"/>
                      </a:cubicBezTo>
                      <a:cubicBezTo>
                        <a:pt x="89" y="362"/>
                        <a:pt x="78" y="365"/>
                        <a:pt x="78" y="365"/>
                      </a:cubicBezTo>
                      <a:cubicBezTo>
                        <a:pt x="62" y="383"/>
                        <a:pt x="46" y="346"/>
                        <a:pt x="35" y="337"/>
                      </a:cubicBezTo>
                      <a:cubicBezTo>
                        <a:pt x="32" y="330"/>
                        <a:pt x="24" y="320"/>
                        <a:pt x="22" y="312"/>
                      </a:cubicBezTo>
                      <a:cubicBezTo>
                        <a:pt x="20" y="308"/>
                        <a:pt x="22" y="303"/>
                        <a:pt x="19" y="300"/>
                      </a:cubicBezTo>
                      <a:cubicBezTo>
                        <a:pt x="17" y="297"/>
                        <a:pt x="13" y="297"/>
                        <a:pt x="11" y="295"/>
                      </a:cubicBezTo>
                      <a:cubicBezTo>
                        <a:pt x="3" y="277"/>
                        <a:pt x="15" y="306"/>
                        <a:pt x="5" y="276"/>
                      </a:cubicBezTo>
                      <a:cubicBezTo>
                        <a:pt x="4" y="272"/>
                        <a:pt x="0" y="264"/>
                        <a:pt x="0" y="264"/>
                      </a:cubicBezTo>
                      <a:cubicBezTo>
                        <a:pt x="3" y="253"/>
                        <a:pt x="2" y="248"/>
                        <a:pt x="13" y="243"/>
                      </a:cubicBezTo>
                      <a:cubicBezTo>
                        <a:pt x="20" y="221"/>
                        <a:pt x="17" y="231"/>
                        <a:pt x="24" y="213"/>
                      </a:cubicBezTo>
                      <a:cubicBezTo>
                        <a:pt x="26" y="209"/>
                        <a:pt x="30" y="200"/>
                        <a:pt x="30" y="200"/>
                      </a:cubicBezTo>
                      <a:cubicBezTo>
                        <a:pt x="26" y="192"/>
                        <a:pt x="24" y="191"/>
                        <a:pt x="32" y="181"/>
                      </a:cubicBezTo>
                      <a:cubicBezTo>
                        <a:pt x="36" y="177"/>
                        <a:pt x="43" y="169"/>
                        <a:pt x="43" y="169"/>
                      </a:cubicBezTo>
                      <a:cubicBezTo>
                        <a:pt x="37" y="155"/>
                        <a:pt x="36" y="153"/>
                        <a:pt x="51" y="143"/>
                      </a:cubicBezTo>
                      <a:cubicBezTo>
                        <a:pt x="56" y="140"/>
                        <a:pt x="67" y="135"/>
                        <a:pt x="67" y="135"/>
                      </a:cubicBezTo>
                      <a:cubicBezTo>
                        <a:pt x="73" y="129"/>
                        <a:pt x="75" y="122"/>
                        <a:pt x="81" y="116"/>
                      </a:cubicBezTo>
                      <a:cubicBezTo>
                        <a:pt x="89" y="107"/>
                        <a:pt x="102" y="105"/>
                        <a:pt x="113" y="99"/>
                      </a:cubicBezTo>
                      <a:cubicBezTo>
                        <a:pt x="125" y="85"/>
                        <a:pt x="149" y="76"/>
                        <a:pt x="167" y="67"/>
                      </a:cubicBezTo>
                      <a:cubicBezTo>
                        <a:pt x="174" y="59"/>
                        <a:pt x="175" y="50"/>
                        <a:pt x="188" y="46"/>
                      </a:cubicBezTo>
                      <a:cubicBezTo>
                        <a:pt x="198" y="39"/>
                        <a:pt x="208" y="36"/>
                        <a:pt x="220" y="30"/>
                      </a:cubicBezTo>
                      <a:cubicBezTo>
                        <a:pt x="223" y="28"/>
                        <a:pt x="228" y="25"/>
                        <a:pt x="228" y="25"/>
                      </a:cubicBezTo>
                      <a:cubicBezTo>
                        <a:pt x="237" y="16"/>
                        <a:pt x="245" y="10"/>
                        <a:pt x="258" y="6"/>
                      </a:cubicBezTo>
                      <a:cubicBezTo>
                        <a:pt x="269" y="31"/>
                        <a:pt x="301" y="6"/>
                        <a:pt x="320" y="4"/>
                      </a:cubicBezTo>
                      <a:cubicBezTo>
                        <a:pt x="334" y="3"/>
                        <a:pt x="349" y="3"/>
                        <a:pt x="363" y="2"/>
                      </a:cubicBezTo>
                      <a:cubicBezTo>
                        <a:pt x="369" y="3"/>
                        <a:pt x="376" y="5"/>
                        <a:pt x="382" y="4"/>
                      </a:cubicBezTo>
                      <a:cubicBezTo>
                        <a:pt x="387" y="4"/>
                        <a:pt x="398" y="0"/>
                        <a:pt x="398" y="0"/>
                      </a:cubicBezTo>
                      <a:cubicBezTo>
                        <a:pt x="415" y="8"/>
                        <a:pt x="406" y="16"/>
                        <a:pt x="400" y="30"/>
                      </a:cubicBezTo>
                      <a:cubicBezTo>
                        <a:pt x="398" y="34"/>
                        <a:pt x="384" y="34"/>
                        <a:pt x="384" y="34"/>
                      </a:cubicBezTo>
                      <a:cubicBezTo>
                        <a:pt x="379" y="47"/>
                        <a:pt x="398" y="51"/>
                        <a:pt x="411" y="55"/>
                      </a:cubicBezTo>
                      <a:cubicBezTo>
                        <a:pt x="419" y="72"/>
                        <a:pt x="421" y="79"/>
                        <a:pt x="443" y="84"/>
                      </a:cubicBezTo>
                      <a:cubicBezTo>
                        <a:pt x="461" y="71"/>
                        <a:pt x="435" y="65"/>
                        <a:pt x="468" y="57"/>
                      </a:cubicBezTo>
                      <a:cubicBezTo>
                        <a:pt x="482" y="61"/>
                        <a:pt x="485" y="70"/>
                        <a:pt x="497" y="74"/>
                      </a:cubicBezTo>
                      <a:cubicBezTo>
                        <a:pt x="505" y="76"/>
                        <a:pt x="513" y="78"/>
                        <a:pt x="521" y="80"/>
                      </a:cubicBezTo>
                      <a:cubicBezTo>
                        <a:pt x="524" y="81"/>
                        <a:pt x="529" y="82"/>
                        <a:pt x="529" y="82"/>
                      </a:cubicBezTo>
                      <a:cubicBezTo>
                        <a:pt x="547" y="78"/>
                        <a:pt x="547" y="76"/>
                        <a:pt x="562" y="84"/>
                      </a:cubicBezTo>
                      <a:cubicBezTo>
                        <a:pt x="566" y="95"/>
                        <a:pt x="565" y="86"/>
                        <a:pt x="559" y="97"/>
                      </a:cubicBezTo>
                      <a:cubicBezTo>
                        <a:pt x="557" y="101"/>
                        <a:pt x="554" y="110"/>
                        <a:pt x="554" y="110"/>
                      </a:cubicBezTo>
                      <a:cubicBezTo>
                        <a:pt x="556" y="132"/>
                        <a:pt x="556" y="168"/>
                        <a:pt x="572" y="188"/>
                      </a:cubicBezTo>
                      <a:cubicBezTo>
                        <a:pt x="568" y="198"/>
                        <a:pt x="564" y="208"/>
                        <a:pt x="562" y="219"/>
                      </a:cubicBezTo>
                      <a:cubicBezTo>
                        <a:pt x="564" y="227"/>
                        <a:pt x="569" y="233"/>
                        <a:pt x="572" y="240"/>
                      </a:cubicBezTo>
                      <a:cubicBezTo>
                        <a:pt x="573" y="247"/>
                        <a:pt x="572" y="254"/>
                        <a:pt x="575" y="259"/>
                      </a:cubicBezTo>
                      <a:cubicBezTo>
                        <a:pt x="577" y="263"/>
                        <a:pt x="595" y="272"/>
                        <a:pt x="599" y="283"/>
                      </a:cubicBezTo>
                      <a:cubicBezTo>
                        <a:pt x="594" y="295"/>
                        <a:pt x="603" y="306"/>
                        <a:pt x="618" y="310"/>
                      </a:cubicBezTo>
                      <a:cubicBezTo>
                        <a:pt x="630" y="307"/>
                        <a:pt x="638" y="308"/>
                        <a:pt x="645" y="300"/>
                      </a:cubicBezTo>
                      <a:cubicBezTo>
                        <a:pt x="660" y="302"/>
                        <a:pt x="663" y="303"/>
                        <a:pt x="672" y="293"/>
                      </a:cubicBezTo>
                      <a:cubicBezTo>
                        <a:pt x="675" y="294"/>
                        <a:pt x="679" y="293"/>
                        <a:pt x="680" y="295"/>
                      </a:cubicBezTo>
                      <a:cubicBezTo>
                        <a:pt x="682" y="301"/>
                        <a:pt x="674" y="321"/>
                        <a:pt x="672" y="327"/>
                      </a:cubicBezTo>
                      <a:cubicBezTo>
                        <a:pt x="668" y="340"/>
                        <a:pt x="671" y="326"/>
                        <a:pt x="664" y="340"/>
                      </a:cubicBezTo>
                      <a:cubicBezTo>
                        <a:pt x="652" y="360"/>
                        <a:pt x="646" y="381"/>
                        <a:pt x="621" y="394"/>
                      </a:cubicBezTo>
                      <a:cubicBezTo>
                        <a:pt x="614" y="402"/>
                        <a:pt x="609" y="402"/>
                        <a:pt x="599" y="407"/>
                      </a:cubicBezTo>
                      <a:cubicBezTo>
                        <a:pt x="590" y="418"/>
                        <a:pt x="579" y="429"/>
                        <a:pt x="567" y="439"/>
                      </a:cubicBezTo>
                      <a:cubicBezTo>
                        <a:pt x="560" y="454"/>
                        <a:pt x="555" y="470"/>
                        <a:pt x="548" y="485"/>
                      </a:cubicBezTo>
                      <a:cubicBezTo>
                        <a:pt x="549" y="489"/>
                        <a:pt x="550" y="492"/>
                        <a:pt x="551" y="496"/>
                      </a:cubicBezTo>
                      <a:cubicBezTo>
                        <a:pt x="552" y="500"/>
                        <a:pt x="556" y="508"/>
                        <a:pt x="556" y="508"/>
                      </a:cubicBezTo>
                      <a:cubicBezTo>
                        <a:pt x="559" y="524"/>
                        <a:pt x="562" y="546"/>
                        <a:pt x="576" y="557"/>
                      </a:cubicBezTo>
                      <a:lnTo>
                        <a:pt x="435" y="556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3" name="Freeform 52"/>
                <p:cNvSpPr>
                  <a:spLocks/>
                </p:cNvSpPr>
                <p:nvPr userDrawn="1"/>
              </p:nvSpPr>
              <p:spPr bwMode="ltGray">
                <a:xfrm>
                  <a:off x="727" y="495"/>
                  <a:ext cx="382" cy="540"/>
                </a:xfrm>
                <a:custGeom>
                  <a:avLst/>
                  <a:gdLst>
                    <a:gd name="T0" fmla="*/ 304649 w 257"/>
                    <a:gd name="T1" fmla="*/ 993560 h 347"/>
                    <a:gd name="T2" fmla="*/ 291903 w 257"/>
                    <a:gd name="T3" fmla="*/ 861417 h 347"/>
                    <a:gd name="T4" fmla="*/ 272515 w 257"/>
                    <a:gd name="T5" fmla="*/ 824753 h 347"/>
                    <a:gd name="T6" fmla="*/ 270411 w 257"/>
                    <a:gd name="T7" fmla="*/ 772096 h 347"/>
                    <a:gd name="T8" fmla="*/ 262358 w 257"/>
                    <a:gd name="T9" fmla="*/ 727458 h 347"/>
                    <a:gd name="T10" fmla="*/ 262358 w 257"/>
                    <a:gd name="T11" fmla="*/ 655344 h 347"/>
                    <a:gd name="T12" fmla="*/ 260075 w 257"/>
                    <a:gd name="T13" fmla="*/ 612544 h 347"/>
                    <a:gd name="T14" fmla="*/ 285914 w 257"/>
                    <a:gd name="T15" fmla="*/ 578528 h 347"/>
                    <a:gd name="T16" fmla="*/ 322381 w 257"/>
                    <a:gd name="T17" fmla="*/ 565683 h 347"/>
                    <a:gd name="T18" fmla="*/ 322381 w 257"/>
                    <a:gd name="T19" fmla="*/ 390709 h 347"/>
                    <a:gd name="T20" fmla="*/ 67618 w 257"/>
                    <a:gd name="T21" fmla="*/ 274824 h 347"/>
                    <a:gd name="T22" fmla="*/ 40572 w 257"/>
                    <a:gd name="T23" fmla="*/ 281125 h 347"/>
                    <a:gd name="T24" fmla="*/ 20591 w 257"/>
                    <a:gd name="T25" fmla="*/ 292317 h 347"/>
                    <a:gd name="T26" fmla="*/ 0 w 257"/>
                    <a:gd name="T27" fmla="*/ 427680 h 347"/>
                    <a:gd name="T28" fmla="*/ 116272 w 257"/>
                    <a:gd name="T29" fmla="*/ 990586 h 347"/>
                    <a:gd name="T30" fmla="*/ 304649 w 257"/>
                    <a:gd name="T31" fmla="*/ 993560 h 347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257" h="347">
                      <a:moveTo>
                        <a:pt x="243" y="347"/>
                      </a:moveTo>
                      <a:lnTo>
                        <a:pt x="233" y="301"/>
                      </a:lnTo>
                      <a:lnTo>
                        <a:pt x="217" y="288"/>
                      </a:lnTo>
                      <a:lnTo>
                        <a:pt x="215" y="269"/>
                      </a:lnTo>
                      <a:lnTo>
                        <a:pt x="209" y="254"/>
                      </a:lnTo>
                      <a:lnTo>
                        <a:pt x="209" y="229"/>
                      </a:lnTo>
                      <a:lnTo>
                        <a:pt x="207" y="214"/>
                      </a:lnTo>
                      <a:lnTo>
                        <a:pt x="228" y="202"/>
                      </a:lnTo>
                      <a:lnTo>
                        <a:pt x="257" y="197"/>
                      </a:lnTo>
                      <a:lnTo>
                        <a:pt x="257" y="136"/>
                      </a:lnTo>
                      <a:cubicBezTo>
                        <a:pt x="209" y="119"/>
                        <a:pt x="13" y="0"/>
                        <a:pt x="54" y="96"/>
                      </a:cubicBezTo>
                      <a:cubicBezTo>
                        <a:pt x="36" y="106"/>
                        <a:pt x="57" y="97"/>
                        <a:pt x="32" y="98"/>
                      </a:cubicBezTo>
                      <a:cubicBezTo>
                        <a:pt x="27" y="99"/>
                        <a:pt x="16" y="102"/>
                        <a:pt x="16" y="102"/>
                      </a:cubicBezTo>
                      <a:lnTo>
                        <a:pt x="0" y="149"/>
                      </a:lnTo>
                      <a:lnTo>
                        <a:pt x="93" y="346"/>
                      </a:lnTo>
                      <a:lnTo>
                        <a:pt x="243" y="347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4" name="Freeform 53"/>
                <p:cNvSpPr>
                  <a:spLocks/>
                </p:cNvSpPr>
                <p:nvPr userDrawn="1"/>
              </p:nvSpPr>
              <p:spPr bwMode="ltGray">
                <a:xfrm>
                  <a:off x="1400" y="896"/>
                  <a:ext cx="16" cy="29"/>
                </a:xfrm>
                <a:custGeom>
                  <a:avLst/>
                  <a:gdLst>
                    <a:gd name="T0" fmla="*/ 3 w 19"/>
                    <a:gd name="T1" fmla="*/ 2 h 37"/>
                    <a:gd name="T2" fmla="*/ 3 w 19"/>
                    <a:gd name="T3" fmla="*/ 2 h 37"/>
                    <a:gd name="T4" fmla="*/ 3 w 19"/>
                    <a:gd name="T5" fmla="*/ 2 h 37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" h="37">
                      <a:moveTo>
                        <a:pt x="7" y="25"/>
                      </a:moveTo>
                      <a:cubicBezTo>
                        <a:pt x="0" y="4"/>
                        <a:pt x="12" y="0"/>
                        <a:pt x="19" y="21"/>
                      </a:cubicBezTo>
                      <a:cubicBezTo>
                        <a:pt x="14" y="37"/>
                        <a:pt x="18" y="36"/>
                        <a:pt x="7" y="25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5" name="Freeform 54"/>
                <p:cNvSpPr>
                  <a:spLocks/>
                </p:cNvSpPr>
                <p:nvPr userDrawn="1"/>
              </p:nvSpPr>
              <p:spPr bwMode="ltGray">
                <a:xfrm>
                  <a:off x="1379" y="617"/>
                  <a:ext cx="21" cy="17"/>
                </a:xfrm>
                <a:custGeom>
                  <a:avLst/>
                  <a:gdLst>
                    <a:gd name="T0" fmla="*/ 11 w 22"/>
                    <a:gd name="T1" fmla="*/ 3 h 20"/>
                    <a:gd name="T2" fmla="*/ 11 w 22"/>
                    <a:gd name="T3" fmla="*/ 0 h 20"/>
                    <a:gd name="T4" fmla="*/ 11 w 22"/>
                    <a:gd name="T5" fmla="*/ 3 h 20"/>
                    <a:gd name="T6" fmla="*/ 8 w 22"/>
                    <a:gd name="T7" fmla="*/ 3 h 20"/>
                    <a:gd name="T8" fmla="*/ 11 w 22"/>
                    <a:gd name="T9" fmla="*/ 3 h 2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2" h="20">
                      <a:moveTo>
                        <a:pt x="12" y="12"/>
                      </a:moveTo>
                      <a:cubicBezTo>
                        <a:pt x="13" y="8"/>
                        <a:pt x="12" y="0"/>
                        <a:pt x="16" y="0"/>
                      </a:cubicBezTo>
                      <a:cubicBezTo>
                        <a:pt x="20" y="0"/>
                        <a:pt x="22" y="8"/>
                        <a:pt x="20" y="12"/>
                      </a:cubicBezTo>
                      <a:cubicBezTo>
                        <a:pt x="18" y="16"/>
                        <a:pt x="12" y="17"/>
                        <a:pt x="8" y="20"/>
                      </a:cubicBezTo>
                      <a:cubicBezTo>
                        <a:pt x="3" y="5"/>
                        <a:pt x="0" y="6"/>
                        <a:pt x="12" y="1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6" name="Freeform 55"/>
                <p:cNvSpPr>
                  <a:spLocks/>
                </p:cNvSpPr>
                <p:nvPr userDrawn="1"/>
              </p:nvSpPr>
              <p:spPr bwMode="ltGray">
                <a:xfrm>
                  <a:off x="453" y="275"/>
                  <a:ext cx="58" cy="24"/>
                </a:xfrm>
                <a:custGeom>
                  <a:avLst/>
                  <a:gdLst>
                    <a:gd name="T0" fmla="*/ 24 w 57"/>
                    <a:gd name="T1" fmla="*/ 2 h 30"/>
                    <a:gd name="T2" fmla="*/ 50 w 57"/>
                    <a:gd name="T3" fmla="*/ 2 h 30"/>
                    <a:gd name="T4" fmla="*/ 54 w 57"/>
                    <a:gd name="T5" fmla="*/ 2 h 30"/>
                    <a:gd name="T6" fmla="*/ 24 w 57"/>
                    <a:gd name="T7" fmla="*/ 2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57" h="30">
                      <a:moveTo>
                        <a:pt x="24" y="18"/>
                      </a:moveTo>
                      <a:cubicBezTo>
                        <a:pt x="0" y="10"/>
                        <a:pt x="9" y="0"/>
                        <a:pt x="32" y="6"/>
                      </a:cubicBezTo>
                      <a:cubicBezTo>
                        <a:pt x="46" y="15"/>
                        <a:pt x="57" y="23"/>
                        <a:pt x="36" y="30"/>
                      </a:cubicBezTo>
                      <a:cubicBezTo>
                        <a:pt x="21" y="25"/>
                        <a:pt x="24" y="30"/>
                        <a:pt x="24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7" name="Freeform 56"/>
                <p:cNvSpPr>
                  <a:spLocks/>
                </p:cNvSpPr>
                <p:nvPr userDrawn="1"/>
              </p:nvSpPr>
              <p:spPr bwMode="ltGray">
                <a:xfrm>
                  <a:off x="1161" y="50"/>
                  <a:ext cx="691" cy="569"/>
                </a:xfrm>
                <a:custGeom>
                  <a:avLst/>
                  <a:gdLst>
                    <a:gd name="T0" fmla="*/ 455 w 693"/>
                    <a:gd name="T1" fmla="*/ 13 h 696"/>
                    <a:gd name="T2" fmla="*/ 375 w 693"/>
                    <a:gd name="T3" fmla="*/ 12 h 696"/>
                    <a:gd name="T4" fmla="*/ 307 w 693"/>
                    <a:gd name="T5" fmla="*/ 11 h 696"/>
                    <a:gd name="T6" fmla="*/ 247 w 693"/>
                    <a:gd name="T7" fmla="*/ 11 h 696"/>
                    <a:gd name="T8" fmla="*/ 219 w 693"/>
                    <a:gd name="T9" fmla="*/ 11 h 696"/>
                    <a:gd name="T10" fmla="*/ 243 w 693"/>
                    <a:gd name="T11" fmla="*/ 11 h 696"/>
                    <a:gd name="T12" fmla="*/ 275 w 693"/>
                    <a:gd name="T13" fmla="*/ 13 h 696"/>
                    <a:gd name="T14" fmla="*/ 303 w 693"/>
                    <a:gd name="T15" fmla="*/ 13 h 696"/>
                    <a:gd name="T16" fmla="*/ 315 w 693"/>
                    <a:gd name="T17" fmla="*/ 13 h 696"/>
                    <a:gd name="T18" fmla="*/ 295 w 693"/>
                    <a:gd name="T19" fmla="*/ 15 h 696"/>
                    <a:gd name="T20" fmla="*/ 243 w 693"/>
                    <a:gd name="T21" fmla="*/ 16 h 696"/>
                    <a:gd name="T22" fmla="*/ 207 w 693"/>
                    <a:gd name="T23" fmla="*/ 16 h 696"/>
                    <a:gd name="T24" fmla="*/ 97 w 693"/>
                    <a:gd name="T25" fmla="*/ 19 h 696"/>
                    <a:gd name="T26" fmla="*/ 77 w 693"/>
                    <a:gd name="T27" fmla="*/ 16 h 696"/>
                    <a:gd name="T28" fmla="*/ 45 w 693"/>
                    <a:gd name="T29" fmla="*/ 13 h 696"/>
                    <a:gd name="T30" fmla="*/ 33 w 693"/>
                    <a:gd name="T31" fmla="*/ 12 h 696"/>
                    <a:gd name="T32" fmla="*/ 53 w 693"/>
                    <a:gd name="T33" fmla="*/ 9 h 696"/>
                    <a:gd name="T34" fmla="*/ 17 w 693"/>
                    <a:gd name="T35" fmla="*/ 11 h 696"/>
                    <a:gd name="T36" fmla="*/ 81 w 693"/>
                    <a:gd name="T37" fmla="*/ 7 h 696"/>
                    <a:gd name="T38" fmla="*/ 113 w 693"/>
                    <a:gd name="T39" fmla="*/ 6 h 696"/>
                    <a:gd name="T40" fmla="*/ 37 w 693"/>
                    <a:gd name="T41" fmla="*/ 6 h 696"/>
                    <a:gd name="T42" fmla="*/ 1 w 693"/>
                    <a:gd name="T43" fmla="*/ 5 h 696"/>
                    <a:gd name="T44" fmla="*/ 25 w 693"/>
                    <a:gd name="T45" fmla="*/ 4 h 696"/>
                    <a:gd name="T46" fmla="*/ 97 w 693"/>
                    <a:gd name="T47" fmla="*/ 3 h 696"/>
                    <a:gd name="T48" fmla="*/ 203 w 693"/>
                    <a:gd name="T49" fmla="*/ 3 h 696"/>
                    <a:gd name="T50" fmla="*/ 211 w 693"/>
                    <a:gd name="T51" fmla="*/ 2 h 696"/>
                    <a:gd name="T52" fmla="*/ 243 w 693"/>
                    <a:gd name="T53" fmla="*/ 0 h 696"/>
                    <a:gd name="T54" fmla="*/ 339 w 693"/>
                    <a:gd name="T55" fmla="*/ 2 h 696"/>
                    <a:gd name="T56" fmla="*/ 311 w 693"/>
                    <a:gd name="T57" fmla="*/ 2 h 696"/>
                    <a:gd name="T58" fmla="*/ 283 w 693"/>
                    <a:gd name="T59" fmla="*/ 5 h 696"/>
                    <a:gd name="T60" fmla="*/ 343 w 693"/>
                    <a:gd name="T61" fmla="*/ 5 h 696"/>
                    <a:gd name="T62" fmla="*/ 355 w 693"/>
                    <a:gd name="T63" fmla="*/ 4 h 696"/>
                    <a:gd name="T64" fmla="*/ 399 w 693"/>
                    <a:gd name="T65" fmla="*/ 2 h 696"/>
                    <a:gd name="T66" fmla="*/ 479 w 693"/>
                    <a:gd name="T67" fmla="*/ 2 h 696"/>
                    <a:gd name="T68" fmla="*/ 506 w 693"/>
                    <a:gd name="T69" fmla="*/ 2 h 696"/>
                    <a:gd name="T70" fmla="*/ 512 w 693"/>
                    <a:gd name="T71" fmla="*/ 13 h 69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</a:gdLst>
                  <a:ahLst/>
                  <a:cxnLst>
                    <a:cxn ang="T72">
                      <a:pos x="T0" y="T1"/>
                    </a:cxn>
                    <a:cxn ang="T73">
                      <a:pos x="T2" y="T3"/>
                    </a:cxn>
                    <a:cxn ang="T74">
                      <a:pos x="T4" y="T5"/>
                    </a:cxn>
                    <a:cxn ang="T75">
                      <a:pos x="T6" y="T7"/>
                    </a:cxn>
                    <a:cxn ang="T76">
                      <a:pos x="T8" y="T9"/>
                    </a:cxn>
                    <a:cxn ang="T77">
                      <a:pos x="T10" y="T11"/>
                    </a:cxn>
                    <a:cxn ang="T78">
                      <a:pos x="T12" y="T13"/>
                    </a:cxn>
                    <a:cxn ang="T79">
                      <a:pos x="T14" y="T15"/>
                    </a:cxn>
                    <a:cxn ang="T80">
                      <a:pos x="T16" y="T17"/>
                    </a:cxn>
                    <a:cxn ang="T81">
                      <a:pos x="T18" y="T19"/>
                    </a:cxn>
                    <a:cxn ang="T82">
                      <a:pos x="T20" y="T21"/>
                    </a:cxn>
                    <a:cxn ang="T83">
                      <a:pos x="T22" y="T23"/>
                    </a:cxn>
                    <a:cxn ang="T84">
                      <a:pos x="T24" y="T25"/>
                    </a:cxn>
                    <a:cxn ang="T85">
                      <a:pos x="T26" y="T27"/>
                    </a:cxn>
                    <a:cxn ang="T86">
                      <a:pos x="T28" y="T29"/>
                    </a:cxn>
                    <a:cxn ang="T87">
                      <a:pos x="T30" y="T31"/>
                    </a:cxn>
                    <a:cxn ang="T88">
                      <a:pos x="T32" y="T33"/>
                    </a:cxn>
                    <a:cxn ang="T89">
                      <a:pos x="T34" y="T35"/>
                    </a:cxn>
                    <a:cxn ang="T90">
                      <a:pos x="T36" y="T37"/>
                    </a:cxn>
                    <a:cxn ang="T91">
                      <a:pos x="T38" y="T39"/>
                    </a:cxn>
                    <a:cxn ang="T92">
                      <a:pos x="T40" y="T41"/>
                    </a:cxn>
                    <a:cxn ang="T93">
                      <a:pos x="T42" y="T43"/>
                    </a:cxn>
                    <a:cxn ang="T94">
                      <a:pos x="T44" y="T45"/>
                    </a:cxn>
                    <a:cxn ang="T95">
                      <a:pos x="T46" y="T47"/>
                    </a:cxn>
                    <a:cxn ang="T96">
                      <a:pos x="T48" y="T49"/>
                    </a:cxn>
                    <a:cxn ang="T97">
                      <a:pos x="T50" y="T51"/>
                    </a:cxn>
                    <a:cxn ang="T98">
                      <a:pos x="T52" y="T53"/>
                    </a:cxn>
                    <a:cxn ang="T99">
                      <a:pos x="T54" y="T55"/>
                    </a:cxn>
                    <a:cxn ang="T100">
                      <a:pos x="T56" y="T57"/>
                    </a:cxn>
                    <a:cxn ang="T101">
                      <a:pos x="T58" y="T59"/>
                    </a:cxn>
                    <a:cxn ang="T102">
                      <a:pos x="T60" y="T61"/>
                    </a:cxn>
                    <a:cxn ang="T103">
                      <a:pos x="T62" y="T63"/>
                    </a:cxn>
                    <a:cxn ang="T104">
                      <a:pos x="T64" y="T65"/>
                    </a:cxn>
                    <a:cxn ang="T105">
                      <a:pos x="T66" y="T67"/>
                    </a:cxn>
                    <a:cxn ang="T106">
                      <a:pos x="T68" y="T69"/>
                    </a:cxn>
                    <a:cxn ang="T107">
                      <a:pos x="T70" y="T71"/>
                    </a:cxn>
                  </a:cxnLst>
                  <a:rect l="0" t="0" r="r" b="b"/>
                  <a:pathLst>
                    <a:path w="693" h="696">
                      <a:moveTo>
                        <a:pt x="541" y="460"/>
                      </a:moveTo>
                      <a:lnTo>
                        <a:pt x="473" y="464"/>
                      </a:lnTo>
                      <a:lnTo>
                        <a:pt x="441" y="452"/>
                      </a:lnTo>
                      <a:lnTo>
                        <a:pt x="393" y="452"/>
                      </a:lnTo>
                      <a:cubicBezTo>
                        <a:pt x="365" y="448"/>
                        <a:pt x="360" y="444"/>
                        <a:pt x="337" y="436"/>
                      </a:cubicBezTo>
                      <a:cubicBezTo>
                        <a:pt x="336" y="432"/>
                        <a:pt x="330" y="413"/>
                        <a:pt x="325" y="412"/>
                      </a:cubicBezTo>
                      <a:cubicBezTo>
                        <a:pt x="317" y="411"/>
                        <a:pt x="301" y="420"/>
                        <a:pt x="301" y="420"/>
                      </a:cubicBezTo>
                      <a:cubicBezTo>
                        <a:pt x="289" y="412"/>
                        <a:pt x="277" y="408"/>
                        <a:pt x="265" y="400"/>
                      </a:cubicBezTo>
                      <a:cubicBezTo>
                        <a:pt x="252" y="380"/>
                        <a:pt x="256" y="356"/>
                        <a:pt x="233" y="348"/>
                      </a:cubicBezTo>
                      <a:cubicBezTo>
                        <a:pt x="217" y="372"/>
                        <a:pt x="221" y="392"/>
                        <a:pt x="237" y="416"/>
                      </a:cubicBezTo>
                      <a:cubicBezTo>
                        <a:pt x="234" y="428"/>
                        <a:pt x="228" y="445"/>
                        <a:pt x="237" y="444"/>
                      </a:cubicBezTo>
                      <a:cubicBezTo>
                        <a:pt x="247" y="443"/>
                        <a:pt x="261" y="428"/>
                        <a:pt x="261" y="428"/>
                      </a:cubicBezTo>
                      <a:cubicBezTo>
                        <a:pt x="258" y="450"/>
                        <a:pt x="243" y="475"/>
                        <a:pt x="269" y="484"/>
                      </a:cubicBezTo>
                      <a:cubicBezTo>
                        <a:pt x="277" y="479"/>
                        <a:pt x="288" y="476"/>
                        <a:pt x="293" y="468"/>
                      </a:cubicBezTo>
                      <a:cubicBezTo>
                        <a:pt x="302" y="454"/>
                        <a:pt x="303" y="446"/>
                        <a:pt x="317" y="436"/>
                      </a:cubicBezTo>
                      <a:cubicBezTo>
                        <a:pt x="315" y="448"/>
                        <a:pt x="306" y="467"/>
                        <a:pt x="321" y="476"/>
                      </a:cubicBezTo>
                      <a:cubicBezTo>
                        <a:pt x="328" y="480"/>
                        <a:pt x="345" y="484"/>
                        <a:pt x="345" y="484"/>
                      </a:cubicBezTo>
                      <a:cubicBezTo>
                        <a:pt x="382" y="472"/>
                        <a:pt x="347" y="527"/>
                        <a:pt x="333" y="536"/>
                      </a:cubicBezTo>
                      <a:cubicBezTo>
                        <a:pt x="330" y="540"/>
                        <a:pt x="329" y="545"/>
                        <a:pt x="325" y="548"/>
                      </a:cubicBezTo>
                      <a:cubicBezTo>
                        <a:pt x="322" y="551"/>
                        <a:pt x="316" y="549"/>
                        <a:pt x="313" y="552"/>
                      </a:cubicBezTo>
                      <a:cubicBezTo>
                        <a:pt x="300" y="565"/>
                        <a:pt x="320" y="575"/>
                        <a:pt x="293" y="584"/>
                      </a:cubicBezTo>
                      <a:cubicBezTo>
                        <a:pt x="286" y="595"/>
                        <a:pt x="272" y="610"/>
                        <a:pt x="261" y="616"/>
                      </a:cubicBezTo>
                      <a:cubicBezTo>
                        <a:pt x="254" y="620"/>
                        <a:pt x="245" y="621"/>
                        <a:pt x="237" y="624"/>
                      </a:cubicBezTo>
                      <a:cubicBezTo>
                        <a:pt x="233" y="625"/>
                        <a:pt x="225" y="628"/>
                        <a:pt x="225" y="628"/>
                      </a:cubicBezTo>
                      <a:cubicBezTo>
                        <a:pt x="215" y="659"/>
                        <a:pt x="212" y="652"/>
                        <a:pt x="173" y="656"/>
                      </a:cubicBezTo>
                      <a:cubicBezTo>
                        <a:pt x="140" y="667"/>
                        <a:pt x="132" y="687"/>
                        <a:pt x="97" y="696"/>
                      </a:cubicBezTo>
                      <a:cubicBezTo>
                        <a:pt x="77" y="691"/>
                        <a:pt x="75" y="687"/>
                        <a:pt x="81" y="668"/>
                      </a:cubicBezTo>
                      <a:cubicBezTo>
                        <a:pt x="77" y="646"/>
                        <a:pt x="72" y="639"/>
                        <a:pt x="77" y="616"/>
                      </a:cubicBezTo>
                      <a:cubicBezTo>
                        <a:pt x="73" y="598"/>
                        <a:pt x="71" y="587"/>
                        <a:pt x="61" y="572"/>
                      </a:cubicBezTo>
                      <a:cubicBezTo>
                        <a:pt x="58" y="551"/>
                        <a:pt x="51" y="543"/>
                        <a:pt x="45" y="524"/>
                      </a:cubicBezTo>
                      <a:cubicBezTo>
                        <a:pt x="52" y="502"/>
                        <a:pt x="58" y="496"/>
                        <a:pt x="49" y="472"/>
                      </a:cubicBezTo>
                      <a:cubicBezTo>
                        <a:pt x="46" y="463"/>
                        <a:pt x="33" y="448"/>
                        <a:pt x="33" y="448"/>
                      </a:cubicBezTo>
                      <a:cubicBezTo>
                        <a:pt x="42" y="422"/>
                        <a:pt x="42" y="408"/>
                        <a:pt x="33" y="380"/>
                      </a:cubicBezTo>
                      <a:cubicBezTo>
                        <a:pt x="49" y="369"/>
                        <a:pt x="48" y="362"/>
                        <a:pt x="53" y="344"/>
                      </a:cubicBezTo>
                      <a:cubicBezTo>
                        <a:pt x="47" y="327"/>
                        <a:pt x="49" y="308"/>
                        <a:pt x="33" y="332"/>
                      </a:cubicBezTo>
                      <a:cubicBezTo>
                        <a:pt x="40" y="353"/>
                        <a:pt x="29" y="374"/>
                        <a:pt x="17" y="392"/>
                      </a:cubicBezTo>
                      <a:cubicBezTo>
                        <a:pt x="6" y="360"/>
                        <a:pt x="10" y="340"/>
                        <a:pt x="13" y="304"/>
                      </a:cubicBezTo>
                      <a:cubicBezTo>
                        <a:pt x="44" y="314"/>
                        <a:pt x="54" y="289"/>
                        <a:pt x="81" y="280"/>
                      </a:cubicBezTo>
                      <a:cubicBezTo>
                        <a:pt x="94" y="261"/>
                        <a:pt x="85" y="242"/>
                        <a:pt x="105" y="228"/>
                      </a:cubicBezTo>
                      <a:cubicBezTo>
                        <a:pt x="108" y="220"/>
                        <a:pt x="110" y="212"/>
                        <a:pt x="113" y="204"/>
                      </a:cubicBezTo>
                      <a:cubicBezTo>
                        <a:pt x="116" y="196"/>
                        <a:pt x="89" y="196"/>
                        <a:pt x="89" y="196"/>
                      </a:cubicBezTo>
                      <a:cubicBezTo>
                        <a:pt x="81" y="221"/>
                        <a:pt x="58" y="211"/>
                        <a:pt x="37" y="204"/>
                      </a:cubicBezTo>
                      <a:cubicBezTo>
                        <a:pt x="33" y="207"/>
                        <a:pt x="30" y="213"/>
                        <a:pt x="25" y="212"/>
                      </a:cubicBezTo>
                      <a:cubicBezTo>
                        <a:pt x="16" y="210"/>
                        <a:pt x="1" y="196"/>
                        <a:pt x="1" y="196"/>
                      </a:cubicBezTo>
                      <a:cubicBezTo>
                        <a:pt x="4" y="186"/>
                        <a:pt x="4" y="174"/>
                        <a:pt x="9" y="164"/>
                      </a:cubicBezTo>
                      <a:cubicBezTo>
                        <a:pt x="13" y="155"/>
                        <a:pt x="25" y="140"/>
                        <a:pt x="25" y="140"/>
                      </a:cubicBezTo>
                      <a:cubicBezTo>
                        <a:pt x="0" y="132"/>
                        <a:pt x="25" y="128"/>
                        <a:pt x="37" y="124"/>
                      </a:cubicBezTo>
                      <a:cubicBezTo>
                        <a:pt x="58" y="131"/>
                        <a:pt x="75" y="116"/>
                        <a:pt x="97" y="112"/>
                      </a:cubicBezTo>
                      <a:cubicBezTo>
                        <a:pt x="135" y="87"/>
                        <a:pt x="159" y="122"/>
                        <a:pt x="197" y="132"/>
                      </a:cubicBezTo>
                      <a:cubicBezTo>
                        <a:pt x="205" y="129"/>
                        <a:pt x="213" y="127"/>
                        <a:pt x="221" y="124"/>
                      </a:cubicBezTo>
                      <a:cubicBezTo>
                        <a:pt x="225" y="123"/>
                        <a:pt x="226" y="147"/>
                        <a:pt x="233" y="120"/>
                      </a:cubicBezTo>
                      <a:lnTo>
                        <a:pt x="229" y="64"/>
                      </a:lnTo>
                      <a:lnTo>
                        <a:pt x="209" y="40"/>
                      </a:lnTo>
                      <a:cubicBezTo>
                        <a:pt x="243" y="21"/>
                        <a:pt x="240" y="21"/>
                        <a:pt x="261" y="0"/>
                      </a:cubicBezTo>
                      <a:cubicBezTo>
                        <a:pt x="297" y="16"/>
                        <a:pt x="333" y="32"/>
                        <a:pt x="369" y="48"/>
                      </a:cubicBezTo>
                      <a:cubicBezTo>
                        <a:pt x="373" y="50"/>
                        <a:pt x="361" y="44"/>
                        <a:pt x="357" y="44"/>
                      </a:cubicBezTo>
                      <a:cubicBezTo>
                        <a:pt x="349" y="45"/>
                        <a:pt x="333" y="52"/>
                        <a:pt x="333" y="52"/>
                      </a:cubicBezTo>
                      <a:cubicBezTo>
                        <a:pt x="322" y="68"/>
                        <a:pt x="318" y="71"/>
                        <a:pt x="329" y="88"/>
                      </a:cubicBezTo>
                      <a:cubicBezTo>
                        <a:pt x="308" y="119"/>
                        <a:pt x="323" y="118"/>
                        <a:pt x="333" y="148"/>
                      </a:cubicBezTo>
                      <a:cubicBezTo>
                        <a:pt x="320" y="157"/>
                        <a:pt x="314" y="167"/>
                        <a:pt x="301" y="176"/>
                      </a:cubicBezTo>
                      <a:cubicBezTo>
                        <a:pt x="306" y="213"/>
                        <a:pt x="303" y="213"/>
                        <a:pt x="337" y="220"/>
                      </a:cubicBezTo>
                      <a:cubicBezTo>
                        <a:pt x="358" y="216"/>
                        <a:pt x="368" y="214"/>
                        <a:pt x="361" y="192"/>
                      </a:cubicBezTo>
                      <a:cubicBezTo>
                        <a:pt x="362" y="177"/>
                        <a:pt x="362" y="162"/>
                        <a:pt x="365" y="148"/>
                      </a:cubicBezTo>
                      <a:cubicBezTo>
                        <a:pt x="366" y="143"/>
                        <a:pt x="369" y="133"/>
                        <a:pt x="373" y="136"/>
                      </a:cubicBezTo>
                      <a:cubicBezTo>
                        <a:pt x="379" y="140"/>
                        <a:pt x="376" y="149"/>
                        <a:pt x="377" y="156"/>
                      </a:cubicBezTo>
                      <a:cubicBezTo>
                        <a:pt x="404" y="147"/>
                        <a:pt x="409" y="116"/>
                        <a:pt x="417" y="92"/>
                      </a:cubicBezTo>
                      <a:cubicBezTo>
                        <a:pt x="422" y="76"/>
                        <a:pt x="453" y="74"/>
                        <a:pt x="465" y="72"/>
                      </a:cubicBezTo>
                      <a:cubicBezTo>
                        <a:pt x="472" y="92"/>
                        <a:pt x="477" y="93"/>
                        <a:pt x="497" y="88"/>
                      </a:cubicBezTo>
                      <a:cubicBezTo>
                        <a:pt x="512" y="78"/>
                        <a:pt x="515" y="74"/>
                        <a:pt x="509" y="56"/>
                      </a:cubicBezTo>
                      <a:cubicBezTo>
                        <a:pt x="523" y="46"/>
                        <a:pt x="517" y="46"/>
                        <a:pt x="529" y="52"/>
                      </a:cubicBezTo>
                      <a:lnTo>
                        <a:pt x="693" y="72"/>
                      </a:lnTo>
                      <a:lnTo>
                        <a:pt x="541" y="460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8" name="Freeform 57"/>
                <p:cNvSpPr>
                  <a:spLocks/>
                </p:cNvSpPr>
                <p:nvPr userDrawn="1"/>
              </p:nvSpPr>
              <p:spPr bwMode="ltGray">
                <a:xfrm>
                  <a:off x="689" y="6"/>
                  <a:ext cx="1386" cy="232"/>
                </a:xfrm>
                <a:custGeom>
                  <a:avLst/>
                  <a:gdLst>
                    <a:gd name="T0" fmla="*/ 1064018 w 931"/>
                    <a:gd name="T1" fmla="*/ 0 h 149"/>
                    <a:gd name="T2" fmla="*/ 184773 w 931"/>
                    <a:gd name="T3" fmla="*/ 83853 h 149"/>
                    <a:gd name="T4" fmla="*/ 116856 w 931"/>
                    <a:gd name="T5" fmla="*/ 120299 h 149"/>
                    <a:gd name="T6" fmla="*/ 79831 w 931"/>
                    <a:gd name="T7" fmla="*/ 120299 h 149"/>
                    <a:gd name="T8" fmla="*/ 28578 w 931"/>
                    <a:gd name="T9" fmla="*/ 223025 h 149"/>
                    <a:gd name="T10" fmla="*/ 0 w 931"/>
                    <a:gd name="T11" fmla="*/ 302955 h 149"/>
                    <a:gd name="T12" fmla="*/ 76185 w 931"/>
                    <a:gd name="T13" fmla="*/ 333066 h 149"/>
                    <a:gd name="T14" fmla="*/ 124810 w 931"/>
                    <a:gd name="T15" fmla="*/ 276553 h 149"/>
                    <a:gd name="T16" fmla="*/ 139615 w 931"/>
                    <a:gd name="T17" fmla="*/ 243612 h 149"/>
                    <a:gd name="T18" fmla="*/ 215875 w 931"/>
                    <a:gd name="T19" fmla="*/ 150257 h 149"/>
                    <a:gd name="T20" fmla="*/ 277365 w 931"/>
                    <a:gd name="T21" fmla="*/ 133400 h 149"/>
                    <a:gd name="T22" fmla="*/ 306240 w 931"/>
                    <a:gd name="T23" fmla="*/ 270666 h 149"/>
                    <a:gd name="T24" fmla="*/ 242703 w 931"/>
                    <a:gd name="T25" fmla="*/ 316537 h 149"/>
                    <a:gd name="T26" fmla="*/ 297799 w 931"/>
                    <a:gd name="T27" fmla="*/ 327336 h 149"/>
                    <a:gd name="T28" fmla="*/ 322484 w 931"/>
                    <a:gd name="T29" fmla="*/ 259929 h 149"/>
                    <a:gd name="T30" fmla="*/ 343350 w 931"/>
                    <a:gd name="T31" fmla="*/ 265760 h 149"/>
                    <a:gd name="T32" fmla="*/ 326380 w 931"/>
                    <a:gd name="T33" fmla="*/ 156458 h 149"/>
                    <a:gd name="T34" fmla="*/ 343350 w 931"/>
                    <a:gd name="T35" fmla="*/ 128064 h 149"/>
                    <a:gd name="T36" fmla="*/ 356917 w 931"/>
                    <a:gd name="T37" fmla="*/ 254450 h 149"/>
                    <a:gd name="T38" fmla="*/ 343350 w 931"/>
                    <a:gd name="T39" fmla="*/ 327336 h 149"/>
                    <a:gd name="T40" fmla="*/ 382609 w 931"/>
                    <a:gd name="T41" fmla="*/ 375731 h 149"/>
                    <a:gd name="T42" fmla="*/ 385560 w 931"/>
                    <a:gd name="T43" fmla="*/ 265760 h 149"/>
                    <a:gd name="T44" fmla="*/ 427284 w 931"/>
                    <a:gd name="T45" fmla="*/ 297365 h 149"/>
                    <a:gd name="T46" fmla="*/ 492923 w 931"/>
                    <a:gd name="T47" fmla="*/ 212149 h 149"/>
                    <a:gd name="T48" fmla="*/ 527899 w 931"/>
                    <a:gd name="T49" fmla="*/ 144198 h 149"/>
                    <a:gd name="T50" fmla="*/ 567099 w 931"/>
                    <a:gd name="T51" fmla="*/ 161059 h 149"/>
                    <a:gd name="T52" fmla="*/ 587022 w 931"/>
                    <a:gd name="T53" fmla="*/ 144198 h 149"/>
                    <a:gd name="T54" fmla="*/ 556280 w 931"/>
                    <a:gd name="T55" fmla="*/ 128064 h 149"/>
                    <a:gd name="T56" fmla="*/ 611985 w 931"/>
                    <a:gd name="T57" fmla="*/ 100484 h 149"/>
                    <a:gd name="T58" fmla="*/ 701822 w 931"/>
                    <a:gd name="T59" fmla="*/ 156458 h 149"/>
                    <a:gd name="T60" fmla="*/ 749743 w 931"/>
                    <a:gd name="T61" fmla="*/ 120299 h 149"/>
                    <a:gd name="T62" fmla="*/ 753010 w 931"/>
                    <a:gd name="T63" fmla="*/ 182698 h 149"/>
                    <a:gd name="T64" fmla="*/ 732832 w 931"/>
                    <a:gd name="T65" fmla="*/ 291652 h 149"/>
                    <a:gd name="T66" fmla="*/ 788845 w 931"/>
                    <a:gd name="T67" fmla="*/ 254450 h 149"/>
                    <a:gd name="T68" fmla="*/ 805050 w 931"/>
                    <a:gd name="T69" fmla="*/ 232640 h 149"/>
                    <a:gd name="T70" fmla="*/ 836380 w 931"/>
                    <a:gd name="T71" fmla="*/ 176055 h 149"/>
                    <a:gd name="T72" fmla="*/ 1024448 w 931"/>
                    <a:gd name="T73" fmla="*/ 243612 h 149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</a:gdLst>
                  <a:ahLst/>
                  <a:cxnLst>
                    <a:cxn ang="T74">
                      <a:pos x="T0" y="T1"/>
                    </a:cxn>
                    <a:cxn ang="T75">
                      <a:pos x="T2" y="T3"/>
                    </a:cxn>
                    <a:cxn ang="T76">
                      <a:pos x="T4" y="T5"/>
                    </a:cxn>
                    <a:cxn ang="T77">
                      <a:pos x="T6" y="T7"/>
                    </a:cxn>
                    <a:cxn ang="T78">
                      <a:pos x="T8" y="T9"/>
                    </a:cxn>
                    <a:cxn ang="T79">
                      <a:pos x="T10" y="T11"/>
                    </a:cxn>
                    <a:cxn ang="T80">
                      <a:pos x="T12" y="T13"/>
                    </a:cxn>
                    <a:cxn ang="T81">
                      <a:pos x="T14" y="T15"/>
                    </a:cxn>
                    <a:cxn ang="T82">
                      <a:pos x="T16" y="T17"/>
                    </a:cxn>
                    <a:cxn ang="T83">
                      <a:pos x="T18" y="T19"/>
                    </a:cxn>
                    <a:cxn ang="T84">
                      <a:pos x="T20" y="T21"/>
                    </a:cxn>
                    <a:cxn ang="T85">
                      <a:pos x="T22" y="T23"/>
                    </a:cxn>
                    <a:cxn ang="T86">
                      <a:pos x="T24" y="T25"/>
                    </a:cxn>
                    <a:cxn ang="T87">
                      <a:pos x="T26" y="T27"/>
                    </a:cxn>
                    <a:cxn ang="T88">
                      <a:pos x="T28" y="T29"/>
                    </a:cxn>
                    <a:cxn ang="T89">
                      <a:pos x="T30" y="T31"/>
                    </a:cxn>
                    <a:cxn ang="T90">
                      <a:pos x="T32" y="T33"/>
                    </a:cxn>
                    <a:cxn ang="T91">
                      <a:pos x="T34" y="T35"/>
                    </a:cxn>
                    <a:cxn ang="T92">
                      <a:pos x="T36" y="T37"/>
                    </a:cxn>
                    <a:cxn ang="T93">
                      <a:pos x="T38" y="T39"/>
                    </a:cxn>
                    <a:cxn ang="T94">
                      <a:pos x="T40" y="T41"/>
                    </a:cxn>
                    <a:cxn ang="T95">
                      <a:pos x="T42" y="T43"/>
                    </a:cxn>
                    <a:cxn ang="T96">
                      <a:pos x="T44" y="T45"/>
                    </a:cxn>
                    <a:cxn ang="T97">
                      <a:pos x="T46" y="T47"/>
                    </a:cxn>
                    <a:cxn ang="T98">
                      <a:pos x="T48" y="T49"/>
                    </a:cxn>
                    <a:cxn ang="T99">
                      <a:pos x="T50" y="T51"/>
                    </a:cxn>
                    <a:cxn ang="T100">
                      <a:pos x="T52" y="T53"/>
                    </a:cxn>
                    <a:cxn ang="T101">
                      <a:pos x="T54" y="T55"/>
                    </a:cxn>
                    <a:cxn ang="T102">
                      <a:pos x="T56" y="T57"/>
                    </a:cxn>
                    <a:cxn ang="T103">
                      <a:pos x="T58" y="T59"/>
                    </a:cxn>
                    <a:cxn ang="T104">
                      <a:pos x="T60" y="T61"/>
                    </a:cxn>
                    <a:cxn ang="T105">
                      <a:pos x="T62" y="T63"/>
                    </a:cxn>
                    <a:cxn ang="T106">
                      <a:pos x="T64" y="T65"/>
                    </a:cxn>
                    <a:cxn ang="T107">
                      <a:pos x="T66" y="T67"/>
                    </a:cxn>
                    <a:cxn ang="T108">
                      <a:pos x="T68" y="T69"/>
                    </a:cxn>
                    <a:cxn ang="T109">
                      <a:pos x="T70" y="T71"/>
                    </a:cxn>
                    <a:cxn ang="T110">
                      <a:pos x="T72" y="T73"/>
                    </a:cxn>
                  </a:cxnLst>
                  <a:rect l="0" t="0" r="r" b="b"/>
                  <a:pathLst>
                    <a:path w="931" h="149">
                      <a:moveTo>
                        <a:pt x="794" y="84"/>
                      </a:moveTo>
                      <a:cubicBezTo>
                        <a:pt x="813" y="72"/>
                        <a:pt x="931" y="14"/>
                        <a:pt x="825" y="0"/>
                      </a:cubicBezTo>
                      <a:lnTo>
                        <a:pt x="159" y="0"/>
                      </a:lnTo>
                      <a:cubicBezTo>
                        <a:pt x="149" y="12"/>
                        <a:pt x="162" y="18"/>
                        <a:pt x="143" y="29"/>
                      </a:cubicBezTo>
                      <a:cubicBezTo>
                        <a:pt x="130" y="44"/>
                        <a:pt x="133" y="39"/>
                        <a:pt x="116" y="48"/>
                      </a:cubicBezTo>
                      <a:cubicBezTo>
                        <a:pt x="108" y="46"/>
                        <a:pt x="100" y="44"/>
                        <a:pt x="91" y="42"/>
                      </a:cubicBezTo>
                      <a:cubicBezTo>
                        <a:pt x="89" y="41"/>
                        <a:pt x="83" y="40"/>
                        <a:pt x="83" y="40"/>
                      </a:cubicBezTo>
                      <a:cubicBezTo>
                        <a:pt x="76" y="40"/>
                        <a:pt x="68" y="39"/>
                        <a:pt x="62" y="42"/>
                      </a:cubicBezTo>
                      <a:cubicBezTo>
                        <a:pt x="54" y="45"/>
                        <a:pt x="46" y="61"/>
                        <a:pt x="38" y="67"/>
                      </a:cubicBezTo>
                      <a:cubicBezTo>
                        <a:pt x="32" y="71"/>
                        <a:pt x="27" y="74"/>
                        <a:pt x="22" y="77"/>
                      </a:cubicBezTo>
                      <a:cubicBezTo>
                        <a:pt x="16" y="81"/>
                        <a:pt x="5" y="86"/>
                        <a:pt x="5" y="86"/>
                      </a:cubicBezTo>
                      <a:cubicBezTo>
                        <a:pt x="9" y="95"/>
                        <a:pt x="7" y="97"/>
                        <a:pt x="0" y="105"/>
                      </a:cubicBezTo>
                      <a:cubicBezTo>
                        <a:pt x="17" y="107"/>
                        <a:pt x="22" y="107"/>
                        <a:pt x="16" y="120"/>
                      </a:cubicBezTo>
                      <a:cubicBezTo>
                        <a:pt x="27" y="122"/>
                        <a:pt x="48" y="116"/>
                        <a:pt x="59" y="115"/>
                      </a:cubicBezTo>
                      <a:cubicBezTo>
                        <a:pt x="71" y="112"/>
                        <a:pt x="73" y="117"/>
                        <a:pt x="83" y="111"/>
                      </a:cubicBezTo>
                      <a:cubicBezTo>
                        <a:pt x="89" y="96"/>
                        <a:pt x="83" y="100"/>
                        <a:pt x="97" y="96"/>
                      </a:cubicBezTo>
                      <a:cubicBezTo>
                        <a:pt x="100" y="94"/>
                        <a:pt x="103" y="93"/>
                        <a:pt x="105" y="90"/>
                      </a:cubicBezTo>
                      <a:cubicBezTo>
                        <a:pt x="106" y="88"/>
                        <a:pt x="106" y="85"/>
                        <a:pt x="108" y="84"/>
                      </a:cubicBezTo>
                      <a:cubicBezTo>
                        <a:pt x="112" y="80"/>
                        <a:pt x="140" y="69"/>
                        <a:pt x="148" y="67"/>
                      </a:cubicBezTo>
                      <a:cubicBezTo>
                        <a:pt x="160" y="52"/>
                        <a:pt x="153" y="56"/>
                        <a:pt x="167" y="52"/>
                      </a:cubicBezTo>
                      <a:cubicBezTo>
                        <a:pt x="178" y="55"/>
                        <a:pt x="179" y="62"/>
                        <a:pt x="191" y="58"/>
                      </a:cubicBezTo>
                      <a:cubicBezTo>
                        <a:pt x="199" y="52"/>
                        <a:pt x="206" y="51"/>
                        <a:pt x="215" y="46"/>
                      </a:cubicBezTo>
                      <a:cubicBezTo>
                        <a:pt x="226" y="58"/>
                        <a:pt x="217" y="46"/>
                        <a:pt x="223" y="69"/>
                      </a:cubicBezTo>
                      <a:cubicBezTo>
                        <a:pt x="226" y="79"/>
                        <a:pt x="233" y="85"/>
                        <a:pt x="237" y="94"/>
                      </a:cubicBezTo>
                      <a:cubicBezTo>
                        <a:pt x="227" y="100"/>
                        <a:pt x="229" y="104"/>
                        <a:pt x="218" y="107"/>
                      </a:cubicBezTo>
                      <a:cubicBezTo>
                        <a:pt x="207" y="120"/>
                        <a:pt x="203" y="113"/>
                        <a:pt x="188" y="109"/>
                      </a:cubicBezTo>
                      <a:cubicBezTo>
                        <a:pt x="191" y="117"/>
                        <a:pt x="200" y="127"/>
                        <a:pt x="210" y="132"/>
                      </a:cubicBezTo>
                      <a:cubicBezTo>
                        <a:pt x="218" y="114"/>
                        <a:pt x="211" y="122"/>
                        <a:pt x="231" y="113"/>
                      </a:cubicBezTo>
                      <a:cubicBezTo>
                        <a:pt x="237" y="111"/>
                        <a:pt x="248" y="105"/>
                        <a:pt x="248" y="105"/>
                      </a:cubicBezTo>
                      <a:cubicBezTo>
                        <a:pt x="248" y="100"/>
                        <a:pt x="246" y="94"/>
                        <a:pt x="250" y="90"/>
                      </a:cubicBezTo>
                      <a:cubicBezTo>
                        <a:pt x="253" y="88"/>
                        <a:pt x="254" y="96"/>
                        <a:pt x="258" y="96"/>
                      </a:cubicBezTo>
                      <a:cubicBezTo>
                        <a:pt x="262" y="97"/>
                        <a:pt x="264" y="94"/>
                        <a:pt x="266" y="92"/>
                      </a:cubicBezTo>
                      <a:cubicBezTo>
                        <a:pt x="262" y="82"/>
                        <a:pt x="252" y="77"/>
                        <a:pt x="248" y="67"/>
                      </a:cubicBezTo>
                      <a:cubicBezTo>
                        <a:pt x="250" y="63"/>
                        <a:pt x="255" y="58"/>
                        <a:pt x="253" y="54"/>
                      </a:cubicBezTo>
                      <a:cubicBezTo>
                        <a:pt x="251" y="50"/>
                        <a:pt x="248" y="42"/>
                        <a:pt x="248" y="42"/>
                      </a:cubicBezTo>
                      <a:cubicBezTo>
                        <a:pt x="256" y="32"/>
                        <a:pt x="259" y="35"/>
                        <a:pt x="266" y="44"/>
                      </a:cubicBezTo>
                      <a:cubicBezTo>
                        <a:pt x="270" y="56"/>
                        <a:pt x="276" y="61"/>
                        <a:pt x="285" y="71"/>
                      </a:cubicBezTo>
                      <a:cubicBezTo>
                        <a:pt x="281" y="81"/>
                        <a:pt x="289" y="82"/>
                        <a:pt x="277" y="88"/>
                      </a:cubicBezTo>
                      <a:cubicBezTo>
                        <a:pt x="262" y="106"/>
                        <a:pt x="278" y="83"/>
                        <a:pt x="274" y="101"/>
                      </a:cubicBezTo>
                      <a:cubicBezTo>
                        <a:pt x="274" y="105"/>
                        <a:pt x="268" y="109"/>
                        <a:pt x="266" y="113"/>
                      </a:cubicBezTo>
                      <a:cubicBezTo>
                        <a:pt x="270" y="122"/>
                        <a:pt x="268" y="125"/>
                        <a:pt x="261" y="132"/>
                      </a:cubicBezTo>
                      <a:cubicBezTo>
                        <a:pt x="268" y="149"/>
                        <a:pt x="282" y="134"/>
                        <a:pt x="296" y="130"/>
                      </a:cubicBezTo>
                      <a:cubicBezTo>
                        <a:pt x="299" y="122"/>
                        <a:pt x="295" y="119"/>
                        <a:pt x="299" y="111"/>
                      </a:cubicBezTo>
                      <a:cubicBezTo>
                        <a:pt x="296" y="105"/>
                        <a:pt x="288" y="97"/>
                        <a:pt x="299" y="92"/>
                      </a:cubicBezTo>
                      <a:cubicBezTo>
                        <a:pt x="303" y="90"/>
                        <a:pt x="315" y="88"/>
                        <a:pt x="315" y="88"/>
                      </a:cubicBezTo>
                      <a:cubicBezTo>
                        <a:pt x="326" y="91"/>
                        <a:pt x="325" y="95"/>
                        <a:pt x="331" y="103"/>
                      </a:cubicBezTo>
                      <a:cubicBezTo>
                        <a:pt x="339" y="84"/>
                        <a:pt x="331" y="90"/>
                        <a:pt x="361" y="92"/>
                      </a:cubicBezTo>
                      <a:cubicBezTo>
                        <a:pt x="355" y="76"/>
                        <a:pt x="365" y="76"/>
                        <a:pt x="382" y="73"/>
                      </a:cubicBezTo>
                      <a:cubicBezTo>
                        <a:pt x="383" y="71"/>
                        <a:pt x="387" y="57"/>
                        <a:pt x="393" y="54"/>
                      </a:cubicBezTo>
                      <a:cubicBezTo>
                        <a:pt x="398" y="52"/>
                        <a:pt x="409" y="50"/>
                        <a:pt x="409" y="50"/>
                      </a:cubicBezTo>
                      <a:cubicBezTo>
                        <a:pt x="430" y="54"/>
                        <a:pt x="413" y="58"/>
                        <a:pt x="431" y="63"/>
                      </a:cubicBezTo>
                      <a:cubicBezTo>
                        <a:pt x="433" y="61"/>
                        <a:pt x="435" y="57"/>
                        <a:pt x="439" y="56"/>
                      </a:cubicBezTo>
                      <a:cubicBezTo>
                        <a:pt x="445" y="55"/>
                        <a:pt x="452" y="61"/>
                        <a:pt x="457" y="58"/>
                      </a:cubicBezTo>
                      <a:cubicBezTo>
                        <a:pt x="461" y="57"/>
                        <a:pt x="457" y="52"/>
                        <a:pt x="455" y="50"/>
                      </a:cubicBezTo>
                      <a:cubicBezTo>
                        <a:pt x="451" y="47"/>
                        <a:pt x="444" y="47"/>
                        <a:pt x="439" y="46"/>
                      </a:cubicBezTo>
                      <a:cubicBezTo>
                        <a:pt x="436" y="45"/>
                        <a:pt x="431" y="44"/>
                        <a:pt x="431" y="44"/>
                      </a:cubicBezTo>
                      <a:cubicBezTo>
                        <a:pt x="440" y="38"/>
                        <a:pt x="443" y="36"/>
                        <a:pt x="455" y="40"/>
                      </a:cubicBezTo>
                      <a:cubicBezTo>
                        <a:pt x="461" y="38"/>
                        <a:pt x="467" y="35"/>
                        <a:pt x="474" y="35"/>
                      </a:cubicBezTo>
                      <a:cubicBezTo>
                        <a:pt x="483" y="36"/>
                        <a:pt x="511" y="43"/>
                        <a:pt x="519" y="46"/>
                      </a:cubicBezTo>
                      <a:cubicBezTo>
                        <a:pt x="527" y="49"/>
                        <a:pt x="544" y="54"/>
                        <a:pt x="544" y="54"/>
                      </a:cubicBezTo>
                      <a:cubicBezTo>
                        <a:pt x="548" y="54"/>
                        <a:pt x="560" y="52"/>
                        <a:pt x="565" y="50"/>
                      </a:cubicBezTo>
                      <a:cubicBezTo>
                        <a:pt x="570" y="47"/>
                        <a:pt x="581" y="42"/>
                        <a:pt x="581" y="42"/>
                      </a:cubicBezTo>
                      <a:cubicBezTo>
                        <a:pt x="585" y="42"/>
                        <a:pt x="598" y="44"/>
                        <a:pt x="600" y="48"/>
                      </a:cubicBezTo>
                      <a:cubicBezTo>
                        <a:pt x="603" y="55"/>
                        <a:pt x="589" y="61"/>
                        <a:pt x="584" y="63"/>
                      </a:cubicBezTo>
                      <a:cubicBezTo>
                        <a:pt x="576" y="69"/>
                        <a:pt x="568" y="69"/>
                        <a:pt x="565" y="77"/>
                      </a:cubicBezTo>
                      <a:cubicBezTo>
                        <a:pt x="568" y="86"/>
                        <a:pt x="564" y="92"/>
                        <a:pt x="568" y="101"/>
                      </a:cubicBezTo>
                      <a:cubicBezTo>
                        <a:pt x="574" y="93"/>
                        <a:pt x="577" y="91"/>
                        <a:pt x="589" y="94"/>
                      </a:cubicBezTo>
                      <a:cubicBezTo>
                        <a:pt x="595" y="108"/>
                        <a:pt x="602" y="93"/>
                        <a:pt x="611" y="88"/>
                      </a:cubicBezTo>
                      <a:cubicBezTo>
                        <a:pt x="613" y="86"/>
                        <a:pt x="613" y="83"/>
                        <a:pt x="616" y="82"/>
                      </a:cubicBezTo>
                      <a:cubicBezTo>
                        <a:pt x="618" y="80"/>
                        <a:pt x="622" y="81"/>
                        <a:pt x="624" y="80"/>
                      </a:cubicBezTo>
                      <a:cubicBezTo>
                        <a:pt x="626" y="78"/>
                        <a:pt x="626" y="75"/>
                        <a:pt x="627" y="73"/>
                      </a:cubicBezTo>
                      <a:cubicBezTo>
                        <a:pt x="632" y="65"/>
                        <a:pt x="638" y="63"/>
                        <a:pt x="648" y="61"/>
                      </a:cubicBezTo>
                      <a:cubicBezTo>
                        <a:pt x="664" y="62"/>
                        <a:pt x="684" y="69"/>
                        <a:pt x="700" y="69"/>
                      </a:cubicBezTo>
                      <a:lnTo>
                        <a:pt x="794" y="84"/>
                      </a:ln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89" name="Freeform 58"/>
                <p:cNvSpPr>
                  <a:spLocks/>
                </p:cNvSpPr>
                <p:nvPr userDrawn="1"/>
              </p:nvSpPr>
              <p:spPr bwMode="ltGray">
                <a:xfrm>
                  <a:off x="971" y="91"/>
                  <a:ext cx="30" cy="25"/>
                </a:xfrm>
                <a:custGeom>
                  <a:avLst/>
                  <a:gdLst>
                    <a:gd name="T0" fmla="*/ 3 w 31"/>
                    <a:gd name="T1" fmla="*/ 3 h 30"/>
                    <a:gd name="T2" fmla="*/ 15 w 31"/>
                    <a:gd name="T3" fmla="*/ 0 h 30"/>
                    <a:gd name="T4" fmla="*/ 15 w 31"/>
                    <a:gd name="T5" fmla="*/ 3 h 30"/>
                    <a:gd name="T6" fmla="*/ 3 w 31"/>
                    <a:gd name="T7" fmla="*/ 3 h 3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31" h="30">
                      <a:moveTo>
                        <a:pt x="3" y="28"/>
                      </a:moveTo>
                      <a:cubicBezTo>
                        <a:pt x="8" y="8"/>
                        <a:pt x="12" y="6"/>
                        <a:pt x="31" y="0"/>
                      </a:cubicBezTo>
                      <a:cubicBezTo>
                        <a:pt x="29" y="5"/>
                        <a:pt x="25" y="22"/>
                        <a:pt x="19" y="24"/>
                      </a:cubicBezTo>
                      <a:cubicBezTo>
                        <a:pt x="0" y="30"/>
                        <a:pt x="3" y="9"/>
                        <a:pt x="3" y="2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0" name="Freeform 59"/>
                <p:cNvSpPr>
                  <a:spLocks/>
                </p:cNvSpPr>
                <p:nvPr userDrawn="1"/>
              </p:nvSpPr>
              <p:spPr bwMode="ltGray">
                <a:xfrm>
                  <a:off x="935" y="125"/>
                  <a:ext cx="45" cy="27"/>
                </a:xfrm>
                <a:custGeom>
                  <a:avLst/>
                  <a:gdLst>
                    <a:gd name="T0" fmla="*/ 6 w 44"/>
                    <a:gd name="T1" fmla="*/ 3 h 32"/>
                    <a:gd name="T2" fmla="*/ 40 w 44"/>
                    <a:gd name="T3" fmla="*/ 0 h 32"/>
                    <a:gd name="T4" fmla="*/ 56 w 44"/>
                    <a:gd name="T5" fmla="*/ 3 h 32"/>
                    <a:gd name="T6" fmla="*/ 6 w 44"/>
                    <a:gd name="T7" fmla="*/ 3 h 3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4" h="32">
                      <a:moveTo>
                        <a:pt x="6" y="32"/>
                      </a:moveTo>
                      <a:cubicBezTo>
                        <a:pt x="0" y="14"/>
                        <a:pt x="7" y="10"/>
                        <a:pt x="22" y="0"/>
                      </a:cubicBezTo>
                      <a:cubicBezTo>
                        <a:pt x="27" y="1"/>
                        <a:pt x="35" y="0"/>
                        <a:pt x="38" y="4"/>
                      </a:cubicBezTo>
                      <a:cubicBezTo>
                        <a:pt x="44" y="13"/>
                        <a:pt x="16" y="32"/>
                        <a:pt x="6" y="3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1" name="Freeform 60"/>
                <p:cNvSpPr>
                  <a:spLocks/>
                </p:cNvSpPr>
                <p:nvPr userDrawn="1"/>
              </p:nvSpPr>
              <p:spPr bwMode="ltGray">
                <a:xfrm>
                  <a:off x="1081" y="226"/>
                  <a:ext cx="75" cy="14"/>
                </a:xfrm>
                <a:custGeom>
                  <a:avLst/>
                  <a:gdLst>
                    <a:gd name="T0" fmla="*/ 37 w 76"/>
                    <a:gd name="T1" fmla="*/ 2 h 18"/>
                    <a:gd name="T2" fmla="*/ 25 w 76"/>
                    <a:gd name="T3" fmla="*/ 2 h 18"/>
                    <a:gd name="T4" fmla="*/ 37 w 76"/>
                    <a:gd name="T5" fmla="*/ 2 h 1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76" h="18">
                      <a:moveTo>
                        <a:pt x="37" y="18"/>
                      </a:moveTo>
                      <a:cubicBezTo>
                        <a:pt x="25" y="14"/>
                        <a:pt x="0" y="10"/>
                        <a:pt x="25" y="2"/>
                      </a:cubicBezTo>
                      <a:cubicBezTo>
                        <a:pt x="76" y="9"/>
                        <a:pt x="46" y="0"/>
                        <a:pt x="37" y="18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2" name="Freeform 61"/>
                <p:cNvSpPr>
                  <a:spLocks/>
                </p:cNvSpPr>
                <p:nvPr userDrawn="1"/>
              </p:nvSpPr>
              <p:spPr bwMode="ltGray">
                <a:xfrm>
                  <a:off x="1210" y="223"/>
                  <a:ext cx="42" cy="37"/>
                </a:xfrm>
                <a:custGeom>
                  <a:avLst/>
                  <a:gdLst>
                    <a:gd name="T0" fmla="*/ 0 w 42"/>
                    <a:gd name="T1" fmla="*/ 3 h 44"/>
                    <a:gd name="T2" fmla="*/ 12 w 42"/>
                    <a:gd name="T3" fmla="*/ 3 h 44"/>
                    <a:gd name="T4" fmla="*/ 0 w 42"/>
                    <a:gd name="T5" fmla="*/ 3 h 44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42" h="44">
                      <a:moveTo>
                        <a:pt x="0" y="21"/>
                      </a:moveTo>
                      <a:cubicBezTo>
                        <a:pt x="4" y="17"/>
                        <a:pt x="7" y="11"/>
                        <a:pt x="12" y="9"/>
                      </a:cubicBezTo>
                      <a:cubicBezTo>
                        <a:pt x="42" y="0"/>
                        <a:pt x="23" y="44"/>
                        <a:pt x="0" y="21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93" name="Freeform 62"/>
                <p:cNvSpPr>
                  <a:spLocks/>
                </p:cNvSpPr>
                <p:nvPr userDrawn="1"/>
              </p:nvSpPr>
              <p:spPr bwMode="ltGray">
                <a:xfrm>
                  <a:off x="865" y="123"/>
                  <a:ext cx="33" cy="24"/>
                </a:xfrm>
                <a:custGeom>
                  <a:avLst/>
                  <a:gdLst>
                    <a:gd name="T0" fmla="*/ 7 w 31"/>
                    <a:gd name="T1" fmla="*/ 2 h 30"/>
                    <a:gd name="T2" fmla="*/ 94 w 31"/>
                    <a:gd name="T3" fmla="*/ 2 h 30"/>
                    <a:gd name="T4" fmla="*/ 7 w 31"/>
                    <a:gd name="T5" fmla="*/ 2 h 3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31" h="30">
                      <a:moveTo>
                        <a:pt x="7" y="22"/>
                      </a:moveTo>
                      <a:cubicBezTo>
                        <a:pt x="0" y="0"/>
                        <a:pt x="15" y="6"/>
                        <a:pt x="31" y="10"/>
                      </a:cubicBezTo>
                      <a:cubicBezTo>
                        <a:pt x="14" y="16"/>
                        <a:pt x="15" y="30"/>
                        <a:pt x="7" y="22"/>
                      </a:cubicBezTo>
                      <a:close/>
                    </a:path>
                  </a:pathLst>
                </a:custGeom>
                <a:solidFill>
                  <a:schemeClr val="fol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" name="Group 63"/>
              <p:cNvGrpSpPr>
                <a:grpSpLocks/>
              </p:cNvGrpSpPr>
              <p:nvPr userDrawn="1"/>
            </p:nvGrpSpPr>
            <p:grpSpPr bwMode="auto">
              <a:xfrm>
                <a:off x="7" y="-154"/>
                <a:ext cx="5739" cy="418"/>
                <a:chOff x="1056" y="111"/>
                <a:chExt cx="2448" cy="418"/>
              </a:xfrm>
            </p:grpSpPr>
            <p:sp>
              <p:nvSpPr>
                <p:cNvPr id="27" name="Line 64"/>
                <p:cNvSpPr>
                  <a:spLocks noChangeShapeType="1"/>
                </p:cNvSpPr>
                <p:nvPr/>
              </p:nvSpPr>
              <p:spPr bwMode="white">
                <a:xfrm>
                  <a:off x="1056" y="332"/>
                  <a:ext cx="2448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8" name="Line 65"/>
                <p:cNvSpPr>
                  <a:spLocks noChangeShapeType="1"/>
                </p:cNvSpPr>
                <p:nvPr/>
              </p:nvSpPr>
              <p:spPr bwMode="white">
                <a:xfrm>
                  <a:off x="125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9" name="Line 66"/>
                <p:cNvSpPr>
                  <a:spLocks noChangeShapeType="1"/>
                </p:cNvSpPr>
                <p:nvPr/>
              </p:nvSpPr>
              <p:spPr bwMode="white">
                <a:xfrm>
                  <a:off x="148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0" name="Line 67"/>
                <p:cNvSpPr>
                  <a:spLocks noChangeShapeType="1"/>
                </p:cNvSpPr>
                <p:nvPr/>
              </p:nvSpPr>
              <p:spPr bwMode="white">
                <a:xfrm>
                  <a:off x="171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1" name="Line 68"/>
                <p:cNvSpPr>
                  <a:spLocks noChangeShapeType="1"/>
                </p:cNvSpPr>
                <p:nvPr/>
              </p:nvSpPr>
              <p:spPr bwMode="white">
                <a:xfrm>
                  <a:off x="193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2" name="Line 69"/>
                <p:cNvSpPr>
                  <a:spLocks noChangeShapeType="1"/>
                </p:cNvSpPr>
                <p:nvPr/>
              </p:nvSpPr>
              <p:spPr bwMode="white">
                <a:xfrm>
                  <a:off x="216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3" name="Line 70"/>
                <p:cNvSpPr>
                  <a:spLocks noChangeShapeType="1"/>
                </p:cNvSpPr>
                <p:nvPr/>
              </p:nvSpPr>
              <p:spPr bwMode="white">
                <a:xfrm>
                  <a:off x="2394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4" name="Line 71"/>
                <p:cNvSpPr>
                  <a:spLocks noChangeShapeType="1"/>
                </p:cNvSpPr>
                <p:nvPr/>
              </p:nvSpPr>
              <p:spPr bwMode="white">
                <a:xfrm>
                  <a:off x="2622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5" name="Line 72"/>
                <p:cNvSpPr>
                  <a:spLocks noChangeShapeType="1"/>
                </p:cNvSpPr>
                <p:nvPr/>
              </p:nvSpPr>
              <p:spPr bwMode="white">
                <a:xfrm>
                  <a:off x="2850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6" name="Line 73"/>
                <p:cNvSpPr>
                  <a:spLocks noChangeShapeType="1"/>
                </p:cNvSpPr>
                <p:nvPr/>
              </p:nvSpPr>
              <p:spPr bwMode="white">
                <a:xfrm>
                  <a:off x="3078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37" name="Line 74"/>
                <p:cNvSpPr>
                  <a:spLocks noChangeShapeType="1"/>
                </p:cNvSpPr>
                <p:nvPr/>
              </p:nvSpPr>
              <p:spPr bwMode="white">
                <a:xfrm>
                  <a:off x="3306" y="111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75"/>
              <p:cNvGrpSpPr>
                <a:grpSpLocks/>
              </p:cNvGrpSpPr>
              <p:nvPr userDrawn="1"/>
            </p:nvGrpSpPr>
            <p:grpSpPr bwMode="auto">
              <a:xfrm>
                <a:off x="-1261" y="-1"/>
                <a:ext cx="2098" cy="1030"/>
                <a:chOff x="1208" y="109"/>
                <a:chExt cx="2098" cy="423"/>
              </a:xfrm>
            </p:grpSpPr>
            <p:sp>
              <p:nvSpPr>
                <p:cNvPr id="12" name="Line 76"/>
                <p:cNvSpPr>
                  <a:spLocks noChangeShapeType="1"/>
                </p:cNvSpPr>
                <p:nvPr/>
              </p:nvSpPr>
              <p:spPr bwMode="ltGray">
                <a:xfrm>
                  <a:off x="2850" y="110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3" name="Line 77"/>
                <p:cNvSpPr>
                  <a:spLocks noChangeShapeType="1"/>
                </p:cNvSpPr>
                <p:nvPr/>
              </p:nvSpPr>
              <p:spPr bwMode="ltGray">
                <a:xfrm>
                  <a:off x="2972" y="332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4" name="Line 78"/>
                <p:cNvSpPr>
                  <a:spLocks noChangeShapeType="1"/>
                </p:cNvSpPr>
                <p:nvPr/>
              </p:nvSpPr>
              <p:spPr bwMode="ltGray">
                <a:xfrm>
                  <a:off x="3078" y="350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5" name="Line 79"/>
                <p:cNvSpPr>
                  <a:spLocks noChangeShapeType="1"/>
                </p:cNvSpPr>
                <p:nvPr/>
              </p:nvSpPr>
              <p:spPr bwMode="ltGray">
                <a:xfrm>
                  <a:off x="3306" y="450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6" name="Line 80"/>
                <p:cNvSpPr>
                  <a:spLocks noChangeShapeType="1"/>
                </p:cNvSpPr>
                <p:nvPr/>
              </p:nvSpPr>
              <p:spPr bwMode="ltGray">
                <a:xfrm>
                  <a:off x="2166" y="114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7" name="Line 81"/>
                <p:cNvSpPr>
                  <a:spLocks noChangeShapeType="1"/>
                </p:cNvSpPr>
                <p:nvPr/>
              </p:nvSpPr>
              <p:spPr bwMode="ltGray">
                <a:xfrm>
                  <a:off x="1938" y="111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8" name="Line 82"/>
                <p:cNvSpPr>
                  <a:spLocks noChangeShapeType="1"/>
                </p:cNvSpPr>
                <p:nvPr/>
              </p:nvSpPr>
              <p:spPr bwMode="ltGray">
                <a:xfrm flipH="1">
                  <a:off x="1912" y="332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9" name="Line 83"/>
                <p:cNvSpPr>
                  <a:spLocks noChangeShapeType="1"/>
                </p:cNvSpPr>
                <p:nvPr/>
              </p:nvSpPr>
              <p:spPr bwMode="ltGray">
                <a:xfrm>
                  <a:off x="1778" y="332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0" name="Line 84"/>
                <p:cNvSpPr>
                  <a:spLocks noChangeShapeType="1"/>
                </p:cNvSpPr>
                <p:nvPr/>
              </p:nvSpPr>
              <p:spPr bwMode="ltGray">
                <a:xfrm flipH="1">
                  <a:off x="1578" y="332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1" name="Line 85"/>
                <p:cNvSpPr>
                  <a:spLocks noChangeShapeType="1"/>
                </p:cNvSpPr>
                <p:nvPr/>
              </p:nvSpPr>
              <p:spPr bwMode="ltGray">
                <a:xfrm>
                  <a:off x="1208" y="332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2" name="Line 86"/>
                <p:cNvSpPr>
                  <a:spLocks noChangeShapeType="1"/>
                </p:cNvSpPr>
                <p:nvPr/>
              </p:nvSpPr>
              <p:spPr bwMode="ltGray">
                <a:xfrm>
                  <a:off x="1480" y="234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" name="Line 87"/>
                <p:cNvSpPr>
                  <a:spLocks noChangeShapeType="1"/>
                </p:cNvSpPr>
                <p:nvPr/>
              </p:nvSpPr>
              <p:spPr bwMode="ltGray">
                <a:xfrm>
                  <a:off x="1254" y="252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" name="Line 88"/>
                <p:cNvSpPr>
                  <a:spLocks noChangeShapeType="1"/>
                </p:cNvSpPr>
                <p:nvPr/>
              </p:nvSpPr>
              <p:spPr bwMode="ltGray">
                <a:xfrm flipH="1" flipV="1">
                  <a:off x="1482" y="109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5" name="Line 89"/>
                <p:cNvSpPr>
                  <a:spLocks noChangeShapeType="1"/>
                </p:cNvSpPr>
                <p:nvPr/>
              </p:nvSpPr>
              <p:spPr bwMode="ltGray">
                <a:xfrm>
                  <a:off x="1710" y="180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6" name="Line 90"/>
                <p:cNvSpPr>
                  <a:spLocks noChangeShapeType="1"/>
                </p:cNvSpPr>
                <p:nvPr/>
              </p:nvSpPr>
              <p:spPr bwMode="ltGray">
                <a:xfrm flipV="1">
                  <a:off x="1710" y="111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7" name="Picture 91" descr="earth"/>
            <p:cNvPicPr>
              <a:picLocks noChangeAspect="1" noChangeArrowheads="1"/>
            </p:cNvPicPr>
            <p:nvPr userDrawn="1"/>
          </p:nvPicPr>
          <p:blipFill>
            <a:blip r:embed="rId2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336" y="1566"/>
              <a:ext cx="690" cy="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284" name="Rectangle 92"/>
          <p:cNvSpPr>
            <a:spLocks noGrp="1" noChangeArrowheads="1"/>
          </p:cNvSpPr>
          <p:nvPr>
            <p:ph type="ctrTitle"/>
          </p:nvPr>
        </p:nvSpPr>
        <p:spPr>
          <a:xfrm>
            <a:off x="1828800" y="1828800"/>
            <a:ext cx="6934200" cy="2362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285" name="Rectangle 9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4572000"/>
            <a:ext cx="6934200" cy="12954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94" name="Rectangle 94"/>
          <p:cNvSpPr>
            <a:spLocks noGrp="1" noChangeArrowheads="1"/>
          </p:cNvSpPr>
          <p:nvPr>
            <p:ph type="dt" sz="half" idx="10"/>
          </p:nvPr>
        </p:nvSpPr>
        <p:spPr>
          <a:xfrm>
            <a:off x="5334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5" name="Rectangle 95"/>
          <p:cNvSpPr>
            <a:spLocks noGrp="1" noChangeArrowheads="1"/>
          </p:cNvSpPr>
          <p:nvPr>
            <p:ph type="ftr" sz="quarter" idx="11"/>
          </p:nvPr>
        </p:nvSpPr>
        <p:spPr>
          <a:xfrm>
            <a:off x="32004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6" name="Rectangle 9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53986-F4FA-47DD-BEE1-42E46589BE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71138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D8968-4302-4968-B1AC-0D4E7934D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654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405563" y="930275"/>
            <a:ext cx="2052637" cy="53324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46063" y="930275"/>
            <a:ext cx="6007100" cy="53324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AB265-7952-4597-9AC4-7B944C6AA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2821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5EFC4-EE6D-4C8D-AFEE-5AACA10AFF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5980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63" y="930275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2147888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EB989-1C1F-4F66-9D37-2192EE1119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95659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D2191-48E3-4A64-8EAE-2ED13BE689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32393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C8BBA-4B88-43D1-9BB7-F999312B4D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5491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B1AD8-709C-4050-A5E5-0D559590D5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94029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984C7-A8B8-4A3E-851C-1A403452C0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94333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AE924-8807-4639-B6AB-D250DD6B49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54687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3E3C9E-9F84-4E17-9940-DDE88DDA60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6790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E0966-A96A-4F8B-924F-325A1BED0B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20849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B5FCA-E3B4-4290-89DF-6661B4A98D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8632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4196C-FF4B-4182-98B6-DAB9A52450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8116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8A612-9FFA-4477-AB2E-3622F13A2A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09988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801256-52F9-4B8B-8028-42F0055D1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93860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62C2C-FD57-4766-8FF0-40FFF0B32F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4553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643B47-0D3D-4BB7-A7B9-0F33AB19D8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97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147888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3FFD4D-1267-48E7-A479-808D7EBBD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573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EA0FC-EAC5-40DE-BC4B-CF8E6D16E1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565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B41262-E30D-415A-94A0-CD82311442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6105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43168A-F4D3-4DF2-B50A-F6B6208452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0763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AF23C-65EB-4D3E-B095-7F199DF722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0935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D1598-9360-4099-9E93-A32988B71E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29452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46063" y="9302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147888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3FDC26B-D984-448D-81D5-06C0E8DA8E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61938" y="87313"/>
            <a:ext cx="8488362" cy="831850"/>
            <a:chOff x="165" y="55"/>
            <a:chExt cx="5347" cy="524"/>
          </a:xfrm>
        </p:grpSpPr>
        <p:grpSp>
          <p:nvGrpSpPr>
            <p:cNvPr id="1032" name="Group 8"/>
            <p:cNvGrpSpPr>
              <a:grpSpLocks/>
            </p:cNvGrpSpPr>
            <p:nvPr userDrawn="1"/>
          </p:nvGrpSpPr>
          <p:grpSpPr bwMode="auto">
            <a:xfrm>
              <a:off x="664" y="104"/>
              <a:ext cx="4848" cy="432"/>
              <a:chOff x="664" y="104"/>
              <a:chExt cx="4848" cy="432"/>
            </a:xfrm>
          </p:grpSpPr>
          <p:sp>
            <p:nvSpPr>
              <p:cNvPr id="1034" name="Freeform 9"/>
              <p:cNvSpPr>
                <a:spLocks/>
              </p:cNvSpPr>
              <p:nvPr/>
            </p:nvSpPr>
            <p:spPr bwMode="ltGray">
              <a:xfrm>
                <a:off x="664" y="104"/>
                <a:ext cx="4848" cy="432"/>
              </a:xfrm>
              <a:custGeom>
                <a:avLst/>
                <a:gdLst>
                  <a:gd name="T0" fmla="*/ 4848 w 4848"/>
                  <a:gd name="T1" fmla="*/ 48 h 432"/>
                  <a:gd name="T2" fmla="*/ 4848 w 4848"/>
                  <a:gd name="T3" fmla="*/ 432 h 432"/>
                  <a:gd name="T4" fmla="*/ 0 w 4848"/>
                  <a:gd name="T5" fmla="*/ 432 h 432"/>
                  <a:gd name="T6" fmla="*/ 0 w 4848"/>
                  <a:gd name="T7" fmla="*/ 0 h 432"/>
                  <a:gd name="T8" fmla="*/ 4848 w 4848"/>
                  <a:gd name="T9" fmla="*/ 0 h 432"/>
                  <a:gd name="T10" fmla="*/ 4848 w 4848"/>
                  <a:gd name="T11" fmla="*/ 48 h 43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848" h="432">
                    <a:moveTo>
                      <a:pt x="4848" y="48"/>
                    </a:moveTo>
                    <a:lnTo>
                      <a:pt x="4848" y="432"/>
                    </a:lnTo>
                    <a:cubicBezTo>
                      <a:pt x="4848" y="432"/>
                      <a:pt x="2424" y="432"/>
                      <a:pt x="0" y="432"/>
                    </a:cubicBezTo>
                    <a:cubicBezTo>
                      <a:pt x="161" y="345"/>
                      <a:pt x="169" y="61"/>
                      <a:pt x="0" y="0"/>
                    </a:cubicBezTo>
                    <a:cubicBezTo>
                      <a:pt x="2424" y="0"/>
                      <a:pt x="4848" y="0"/>
                      <a:pt x="4848" y="0"/>
                    </a:cubicBezTo>
                    <a:lnTo>
                      <a:pt x="4848" y="48"/>
                    </a:lnTo>
                    <a:close/>
                  </a:path>
                </a:pathLst>
              </a:custGeom>
              <a:solidFill>
                <a:schemeClr val="hlink"/>
              </a:solidFill>
              <a:ln w="9525">
                <a:solidFill>
                  <a:schemeClr val="bg2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1035" name="Group 10"/>
              <p:cNvGrpSpPr>
                <a:grpSpLocks/>
              </p:cNvGrpSpPr>
              <p:nvPr/>
            </p:nvGrpSpPr>
            <p:grpSpPr bwMode="auto">
              <a:xfrm>
                <a:off x="1195" y="104"/>
                <a:ext cx="3827" cy="429"/>
                <a:chOff x="1021" y="240"/>
                <a:chExt cx="3827" cy="429"/>
              </a:xfrm>
            </p:grpSpPr>
            <p:grpSp>
              <p:nvGrpSpPr>
                <p:cNvPr id="1084" name="Group 11"/>
                <p:cNvGrpSpPr>
                  <a:grpSpLocks/>
                </p:cNvGrpSpPr>
                <p:nvPr/>
              </p:nvGrpSpPr>
              <p:grpSpPr bwMode="auto">
                <a:xfrm>
                  <a:off x="1021" y="241"/>
                  <a:ext cx="2208" cy="427"/>
                  <a:chOff x="1021" y="241"/>
                  <a:chExt cx="2208" cy="427"/>
                </a:xfrm>
              </p:grpSpPr>
              <p:sp>
                <p:nvSpPr>
                  <p:cNvPr id="1128" name="Freeform 12"/>
                  <p:cNvSpPr>
                    <a:spLocks/>
                  </p:cNvSpPr>
                  <p:nvPr/>
                </p:nvSpPr>
                <p:spPr bwMode="ltGray">
                  <a:xfrm>
                    <a:off x="2257" y="633"/>
                    <a:ext cx="7" cy="8"/>
                  </a:xfrm>
                  <a:custGeom>
                    <a:avLst/>
                    <a:gdLst>
                      <a:gd name="T0" fmla="*/ 0 w 15"/>
                      <a:gd name="T1" fmla="*/ 0 h 23"/>
                      <a:gd name="T2" fmla="*/ 0 w 15"/>
                      <a:gd name="T3" fmla="*/ 0 h 23"/>
                      <a:gd name="T4" fmla="*/ 0 w 15"/>
                      <a:gd name="T5" fmla="*/ 0 h 23"/>
                      <a:gd name="T6" fmla="*/ 0 w 15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15" h="23">
                        <a:moveTo>
                          <a:pt x="5" y="11"/>
                        </a:moveTo>
                        <a:cubicBezTo>
                          <a:pt x="2" y="1"/>
                          <a:pt x="7" y="0"/>
                          <a:pt x="15" y="5"/>
                        </a:cubicBezTo>
                        <a:cubicBezTo>
                          <a:pt x="14" y="9"/>
                          <a:pt x="15" y="13"/>
                          <a:pt x="13" y="17"/>
                        </a:cubicBezTo>
                        <a:cubicBezTo>
                          <a:pt x="9" y="23"/>
                          <a:pt x="0" y="16"/>
                          <a:pt x="5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9" name="Freeform 13"/>
                  <p:cNvSpPr>
                    <a:spLocks/>
                  </p:cNvSpPr>
                  <p:nvPr/>
                </p:nvSpPr>
                <p:spPr bwMode="ltGray">
                  <a:xfrm>
                    <a:off x="2332" y="660"/>
                    <a:ext cx="9" cy="8"/>
                  </a:xfrm>
                  <a:custGeom>
                    <a:avLst/>
                    <a:gdLst>
                      <a:gd name="T0" fmla="*/ 0 w 20"/>
                      <a:gd name="T1" fmla="*/ 0 h 23"/>
                      <a:gd name="T2" fmla="*/ 0 w 20"/>
                      <a:gd name="T3" fmla="*/ 0 h 23"/>
                      <a:gd name="T4" fmla="*/ 0 w 20"/>
                      <a:gd name="T5" fmla="*/ 0 h 23"/>
                      <a:gd name="T6" fmla="*/ 0 w 20"/>
                      <a:gd name="T7" fmla="*/ 0 h 23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23">
                        <a:moveTo>
                          <a:pt x="3" y="13"/>
                        </a:moveTo>
                        <a:cubicBezTo>
                          <a:pt x="0" y="5"/>
                          <a:pt x="2" y="0"/>
                          <a:pt x="11" y="3"/>
                        </a:cubicBezTo>
                        <a:cubicBezTo>
                          <a:pt x="16" y="10"/>
                          <a:pt x="20" y="23"/>
                          <a:pt x="7" y="19"/>
                        </a:cubicBezTo>
                        <a:cubicBezTo>
                          <a:pt x="6" y="17"/>
                          <a:pt x="3" y="13"/>
                          <a:pt x="3" y="1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0" name="Freeform 14"/>
                  <p:cNvSpPr>
                    <a:spLocks/>
                  </p:cNvSpPr>
                  <p:nvPr/>
                </p:nvSpPr>
                <p:spPr bwMode="ltGray">
                  <a:xfrm>
                    <a:off x="2120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1" name="Freeform 15"/>
                  <p:cNvSpPr>
                    <a:spLocks/>
                  </p:cNvSpPr>
                  <p:nvPr/>
                </p:nvSpPr>
                <p:spPr bwMode="ltGray">
                  <a:xfrm>
                    <a:off x="1967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2" name="Freeform 16"/>
                  <p:cNvSpPr>
                    <a:spLocks/>
                  </p:cNvSpPr>
                  <p:nvPr/>
                </p:nvSpPr>
                <p:spPr bwMode="ltGray">
                  <a:xfrm>
                    <a:off x="1921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3" name="Freeform 17"/>
                  <p:cNvSpPr>
                    <a:spLocks/>
                  </p:cNvSpPr>
                  <p:nvPr/>
                </p:nvSpPr>
                <p:spPr bwMode="ltGray">
                  <a:xfrm>
                    <a:off x="1892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4" name="Freeform 18"/>
                  <p:cNvSpPr>
                    <a:spLocks/>
                  </p:cNvSpPr>
                  <p:nvPr/>
                </p:nvSpPr>
                <p:spPr bwMode="ltGray">
                  <a:xfrm>
                    <a:off x="1735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5" name="Freeform 19"/>
                  <p:cNvSpPr>
                    <a:spLocks/>
                  </p:cNvSpPr>
                  <p:nvPr/>
                </p:nvSpPr>
                <p:spPr bwMode="ltGray">
                  <a:xfrm>
                    <a:off x="1827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6" name="Freeform 20"/>
                  <p:cNvSpPr>
                    <a:spLocks/>
                  </p:cNvSpPr>
                  <p:nvPr/>
                </p:nvSpPr>
                <p:spPr bwMode="ltGray">
                  <a:xfrm>
                    <a:off x="1892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7" name="Freeform 21"/>
                  <p:cNvSpPr>
                    <a:spLocks/>
                  </p:cNvSpPr>
                  <p:nvPr/>
                </p:nvSpPr>
                <p:spPr bwMode="ltGray">
                  <a:xfrm>
                    <a:off x="1890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8" name="Freeform 22"/>
                  <p:cNvSpPr>
                    <a:spLocks/>
                  </p:cNvSpPr>
                  <p:nvPr/>
                </p:nvSpPr>
                <p:spPr bwMode="ltGray">
                  <a:xfrm>
                    <a:off x="1944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39" name="Freeform 23"/>
                  <p:cNvSpPr>
                    <a:spLocks/>
                  </p:cNvSpPr>
                  <p:nvPr/>
                </p:nvSpPr>
                <p:spPr bwMode="ltGray">
                  <a:xfrm>
                    <a:off x="1948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0" name="Freeform 24"/>
                  <p:cNvSpPr>
                    <a:spLocks/>
                  </p:cNvSpPr>
                  <p:nvPr/>
                </p:nvSpPr>
                <p:spPr bwMode="ltGray">
                  <a:xfrm>
                    <a:off x="1969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1" name="Freeform 25"/>
                  <p:cNvSpPr>
                    <a:spLocks/>
                  </p:cNvSpPr>
                  <p:nvPr/>
                </p:nvSpPr>
                <p:spPr bwMode="ltGray">
                  <a:xfrm>
                    <a:off x="1976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2" name="Freeform 26"/>
                  <p:cNvSpPr>
                    <a:spLocks/>
                  </p:cNvSpPr>
                  <p:nvPr/>
                </p:nvSpPr>
                <p:spPr bwMode="ltGray">
                  <a:xfrm>
                    <a:off x="2082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3" name="Freeform 27"/>
                  <p:cNvSpPr>
                    <a:spLocks/>
                  </p:cNvSpPr>
                  <p:nvPr/>
                </p:nvSpPr>
                <p:spPr bwMode="ltGray">
                  <a:xfrm>
                    <a:off x="2152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4" name="Freeform 28"/>
                  <p:cNvSpPr>
                    <a:spLocks/>
                  </p:cNvSpPr>
                  <p:nvPr/>
                </p:nvSpPr>
                <p:spPr bwMode="ltGray">
                  <a:xfrm>
                    <a:off x="2194" y="584"/>
                    <a:ext cx="11" cy="8"/>
                  </a:xfrm>
                  <a:custGeom>
                    <a:avLst/>
                    <a:gdLst>
                      <a:gd name="T0" fmla="*/ 0 w 26"/>
                      <a:gd name="T1" fmla="*/ 0 h 22"/>
                      <a:gd name="T2" fmla="*/ 0 w 26"/>
                      <a:gd name="T3" fmla="*/ 0 h 22"/>
                      <a:gd name="T4" fmla="*/ 0 w 26"/>
                      <a:gd name="T5" fmla="*/ 0 h 22"/>
                      <a:gd name="T6" fmla="*/ 0 w 26"/>
                      <a:gd name="T7" fmla="*/ 0 h 2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6" h="22">
                        <a:moveTo>
                          <a:pt x="8" y="14"/>
                        </a:moveTo>
                        <a:cubicBezTo>
                          <a:pt x="5" y="6"/>
                          <a:pt x="5" y="3"/>
                          <a:pt x="14" y="0"/>
                        </a:cubicBezTo>
                        <a:cubicBezTo>
                          <a:pt x="26" y="4"/>
                          <a:pt x="23" y="16"/>
                          <a:pt x="14" y="22"/>
                        </a:cubicBezTo>
                        <a:cubicBezTo>
                          <a:pt x="0" y="17"/>
                          <a:pt x="13" y="3"/>
                          <a:pt x="8" y="1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5" name="Freeform 29"/>
                  <p:cNvSpPr>
                    <a:spLocks/>
                  </p:cNvSpPr>
                  <p:nvPr/>
                </p:nvSpPr>
                <p:spPr bwMode="ltGray">
                  <a:xfrm>
                    <a:off x="2059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6" name="Freeform 30"/>
                  <p:cNvSpPr>
                    <a:spLocks/>
                  </p:cNvSpPr>
                  <p:nvPr/>
                </p:nvSpPr>
                <p:spPr bwMode="ltGray">
                  <a:xfrm>
                    <a:off x="1988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7" name="Freeform 31"/>
                  <p:cNvSpPr>
                    <a:spLocks/>
                  </p:cNvSpPr>
                  <p:nvPr/>
                </p:nvSpPr>
                <p:spPr bwMode="ltGray">
                  <a:xfrm>
                    <a:off x="1910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8" name="Freeform 32"/>
                  <p:cNvSpPr>
                    <a:spLocks/>
                  </p:cNvSpPr>
                  <p:nvPr/>
                </p:nvSpPr>
                <p:spPr bwMode="ltGray">
                  <a:xfrm>
                    <a:off x="1899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49" name="Freeform 33"/>
                  <p:cNvSpPr>
                    <a:spLocks/>
                  </p:cNvSpPr>
                  <p:nvPr/>
                </p:nvSpPr>
                <p:spPr bwMode="ltGray">
                  <a:xfrm>
                    <a:off x="1909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0" name="Freeform 34"/>
                  <p:cNvSpPr>
                    <a:spLocks/>
                  </p:cNvSpPr>
                  <p:nvPr/>
                </p:nvSpPr>
                <p:spPr bwMode="ltGray">
                  <a:xfrm>
                    <a:off x="1881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1" name="Freeform 35"/>
                  <p:cNvSpPr>
                    <a:spLocks/>
                  </p:cNvSpPr>
                  <p:nvPr/>
                </p:nvSpPr>
                <p:spPr bwMode="ltGray">
                  <a:xfrm>
                    <a:off x="2930" y="489"/>
                    <a:ext cx="299" cy="179"/>
                  </a:xfrm>
                  <a:custGeom>
                    <a:avLst/>
                    <a:gdLst>
                      <a:gd name="T0" fmla="*/ 1 w 471"/>
                      <a:gd name="T1" fmla="*/ 1 h 281"/>
                      <a:gd name="T2" fmla="*/ 1 w 471"/>
                      <a:gd name="T3" fmla="*/ 1 h 281"/>
                      <a:gd name="T4" fmla="*/ 1 w 471"/>
                      <a:gd name="T5" fmla="*/ 1 h 281"/>
                      <a:gd name="T6" fmla="*/ 1 w 471"/>
                      <a:gd name="T7" fmla="*/ 1 h 281"/>
                      <a:gd name="T8" fmla="*/ 1 w 471"/>
                      <a:gd name="T9" fmla="*/ 1 h 281"/>
                      <a:gd name="T10" fmla="*/ 0 w 471"/>
                      <a:gd name="T11" fmla="*/ 1 h 281"/>
                      <a:gd name="T12" fmla="*/ 1 w 471"/>
                      <a:gd name="T13" fmla="*/ 1 h 281"/>
                      <a:gd name="T14" fmla="*/ 1 w 471"/>
                      <a:gd name="T15" fmla="*/ 1 h 281"/>
                      <a:gd name="T16" fmla="*/ 1 w 471"/>
                      <a:gd name="T17" fmla="*/ 1 h 281"/>
                      <a:gd name="T18" fmla="*/ 1 w 471"/>
                      <a:gd name="T19" fmla="*/ 1 h 281"/>
                      <a:gd name="T20" fmla="*/ 1 w 471"/>
                      <a:gd name="T21" fmla="*/ 1 h 281"/>
                      <a:gd name="T22" fmla="*/ 1 w 471"/>
                      <a:gd name="T23" fmla="*/ 1 h 281"/>
                      <a:gd name="T24" fmla="*/ 1 w 471"/>
                      <a:gd name="T25" fmla="*/ 1 h 281"/>
                      <a:gd name="T26" fmla="*/ 1 w 471"/>
                      <a:gd name="T27" fmla="*/ 1 h 281"/>
                      <a:gd name="T28" fmla="*/ 1 w 471"/>
                      <a:gd name="T29" fmla="*/ 1 h 281"/>
                      <a:gd name="T30" fmla="*/ 1 w 471"/>
                      <a:gd name="T31" fmla="*/ 1 h 281"/>
                      <a:gd name="T32" fmla="*/ 1 w 471"/>
                      <a:gd name="T33" fmla="*/ 1 h 281"/>
                      <a:gd name="T34" fmla="*/ 1 w 471"/>
                      <a:gd name="T35" fmla="*/ 0 h 281"/>
                      <a:gd name="T36" fmla="*/ 1 w 471"/>
                      <a:gd name="T37" fmla="*/ 1 h 281"/>
                      <a:gd name="T38" fmla="*/ 1 w 471"/>
                      <a:gd name="T39" fmla="*/ 1 h 281"/>
                      <a:gd name="T40" fmla="*/ 1 w 471"/>
                      <a:gd name="T41" fmla="*/ 1 h 281"/>
                      <a:gd name="T42" fmla="*/ 1 w 471"/>
                      <a:gd name="T43" fmla="*/ 1 h 281"/>
                      <a:gd name="T44" fmla="*/ 1 w 471"/>
                      <a:gd name="T45" fmla="*/ 1 h 281"/>
                      <a:gd name="T46" fmla="*/ 1 w 471"/>
                      <a:gd name="T47" fmla="*/ 1 h 281"/>
                      <a:gd name="T48" fmla="*/ 1 w 471"/>
                      <a:gd name="T49" fmla="*/ 1 h 281"/>
                      <a:gd name="T50" fmla="*/ 1 w 471"/>
                      <a:gd name="T51" fmla="*/ 1 h 281"/>
                      <a:gd name="T52" fmla="*/ 1 w 471"/>
                      <a:gd name="T53" fmla="*/ 1 h 281"/>
                      <a:gd name="T54" fmla="*/ 1 w 471"/>
                      <a:gd name="T55" fmla="*/ 1 h 281"/>
                      <a:gd name="T56" fmla="*/ 1 w 471"/>
                      <a:gd name="T57" fmla="*/ 1 h 281"/>
                      <a:gd name="T58" fmla="*/ 1 w 471"/>
                      <a:gd name="T59" fmla="*/ 1 h 281"/>
                      <a:gd name="T60" fmla="*/ 1 w 471"/>
                      <a:gd name="T61" fmla="*/ 1 h 281"/>
                      <a:gd name="T62" fmla="*/ 1 w 471"/>
                      <a:gd name="T63" fmla="*/ 1 h 281"/>
                      <a:gd name="T64" fmla="*/ 1 w 471"/>
                      <a:gd name="T65" fmla="*/ 1 h 281"/>
                      <a:gd name="T66" fmla="*/ 1 w 471"/>
                      <a:gd name="T67" fmla="*/ 1 h 281"/>
                      <a:gd name="T68" fmla="*/ 1 w 471"/>
                      <a:gd name="T69" fmla="*/ 1 h 281"/>
                      <a:gd name="T70" fmla="*/ 1 w 471"/>
                      <a:gd name="T71" fmla="*/ 1 h 281"/>
                      <a:gd name="T72" fmla="*/ 1 w 471"/>
                      <a:gd name="T73" fmla="*/ 1 h 281"/>
                      <a:gd name="T74" fmla="*/ 1 w 471"/>
                      <a:gd name="T75" fmla="*/ 1 h 281"/>
                      <a:gd name="T76" fmla="*/ 1 w 471"/>
                      <a:gd name="T77" fmla="*/ 1 h 281"/>
                      <a:gd name="T78" fmla="*/ 1 w 471"/>
                      <a:gd name="T79" fmla="*/ 1 h 281"/>
                      <a:gd name="T80" fmla="*/ 1 w 471"/>
                      <a:gd name="T81" fmla="*/ 1 h 281"/>
                      <a:gd name="T82" fmla="*/ 1 w 471"/>
                      <a:gd name="T83" fmla="*/ 1 h 281"/>
                      <a:gd name="T84" fmla="*/ 1 w 471"/>
                      <a:gd name="T85" fmla="*/ 1 h 281"/>
                      <a:gd name="T86" fmla="*/ 1 w 471"/>
                      <a:gd name="T87" fmla="*/ 1 h 281"/>
                      <a:gd name="T88" fmla="*/ 1 w 471"/>
                      <a:gd name="T89" fmla="*/ 1 h 281"/>
                      <a:gd name="T90" fmla="*/ 1 w 471"/>
                      <a:gd name="T91" fmla="*/ 1 h 281"/>
                      <a:gd name="T92" fmla="*/ 1 w 471"/>
                      <a:gd name="T93" fmla="*/ 1 h 281"/>
                      <a:gd name="T94" fmla="*/ 1 w 471"/>
                      <a:gd name="T95" fmla="*/ 1 h 281"/>
                      <a:gd name="T96" fmla="*/ 1 w 471"/>
                      <a:gd name="T97" fmla="*/ 1 h 281"/>
                      <a:gd name="T98" fmla="*/ 1 w 471"/>
                      <a:gd name="T99" fmla="*/ 1 h 281"/>
                      <a:gd name="T100" fmla="*/ 1 w 471"/>
                      <a:gd name="T101" fmla="*/ 1 h 281"/>
                      <a:gd name="T102" fmla="*/ 1 w 471"/>
                      <a:gd name="T103" fmla="*/ 1 h 281"/>
                      <a:gd name="T104" fmla="*/ 1 w 471"/>
                      <a:gd name="T105" fmla="*/ 1 h 281"/>
                      <a:gd name="T106" fmla="*/ 1 w 471"/>
                      <a:gd name="T107" fmla="*/ 1 h 281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</a:gdLst>
                    <a:ahLst/>
                    <a:cxnLst>
                      <a:cxn ang="T108">
                        <a:pos x="T0" y="T1"/>
                      </a:cxn>
                      <a:cxn ang="T109">
                        <a:pos x="T2" y="T3"/>
                      </a:cxn>
                      <a:cxn ang="T110">
                        <a:pos x="T4" y="T5"/>
                      </a:cxn>
                      <a:cxn ang="T111">
                        <a:pos x="T6" y="T7"/>
                      </a:cxn>
                      <a:cxn ang="T112">
                        <a:pos x="T8" y="T9"/>
                      </a:cxn>
                      <a:cxn ang="T113">
                        <a:pos x="T10" y="T11"/>
                      </a:cxn>
                      <a:cxn ang="T114">
                        <a:pos x="T12" y="T13"/>
                      </a:cxn>
                      <a:cxn ang="T115">
                        <a:pos x="T14" y="T15"/>
                      </a:cxn>
                      <a:cxn ang="T116">
                        <a:pos x="T16" y="T17"/>
                      </a:cxn>
                      <a:cxn ang="T117">
                        <a:pos x="T18" y="T19"/>
                      </a:cxn>
                      <a:cxn ang="T118">
                        <a:pos x="T20" y="T21"/>
                      </a:cxn>
                      <a:cxn ang="T119">
                        <a:pos x="T22" y="T23"/>
                      </a:cxn>
                      <a:cxn ang="T120">
                        <a:pos x="T24" y="T25"/>
                      </a:cxn>
                      <a:cxn ang="T121">
                        <a:pos x="T26" y="T27"/>
                      </a:cxn>
                      <a:cxn ang="T122">
                        <a:pos x="T28" y="T29"/>
                      </a:cxn>
                      <a:cxn ang="T123">
                        <a:pos x="T30" y="T31"/>
                      </a:cxn>
                      <a:cxn ang="T124">
                        <a:pos x="T32" y="T33"/>
                      </a:cxn>
                      <a:cxn ang="T125">
                        <a:pos x="T34" y="T35"/>
                      </a:cxn>
                      <a:cxn ang="T126">
                        <a:pos x="T36" y="T37"/>
                      </a:cxn>
                      <a:cxn ang="T127">
                        <a:pos x="T38" y="T39"/>
                      </a:cxn>
                      <a:cxn ang="T128">
                        <a:pos x="T40" y="T41"/>
                      </a:cxn>
                      <a:cxn ang="T129">
                        <a:pos x="T42" y="T43"/>
                      </a:cxn>
                      <a:cxn ang="T130">
                        <a:pos x="T44" y="T45"/>
                      </a:cxn>
                      <a:cxn ang="T131">
                        <a:pos x="T46" y="T47"/>
                      </a:cxn>
                      <a:cxn ang="T132">
                        <a:pos x="T48" y="T49"/>
                      </a:cxn>
                      <a:cxn ang="T133">
                        <a:pos x="T50" y="T51"/>
                      </a:cxn>
                      <a:cxn ang="T134">
                        <a:pos x="T52" y="T53"/>
                      </a:cxn>
                      <a:cxn ang="T135">
                        <a:pos x="T54" y="T55"/>
                      </a:cxn>
                      <a:cxn ang="T136">
                        <a:pos x="T56" y="T57"/>
                      </a:cxn>
                      <a:cxn ang="T137">
                        <a:pos x="T58" y="T59"/>
                      </a:cxn>
                      <a:cxn ang="T138">
                        <a:pos x="T60" y="T61"/>
                      </a:cxn>
                      <a:cxn ang="T139">
                        <a:pos x="T62" y="T63"/>
                      </a:cxn>
                      <a:cxn ang="T140">
                        <a:pos x="T64" y="T65"/>
                      </a:cxn>
                      <a:cxn ang="T141">
                        <a:pos x="T66" y="T67"/>
                      </a:cxn>
                      <a:cxn ang="T142">
                        <a:pos x="T68" y="T69"/>
                      </a:cxn>
                      <a:cxn ang="T143">
                        <a:pos x="T70" y="T71"/>
                      </a:cxn>
                      <a:cxn ang="T144">
                        <a:pos x="T72" y="T73"/>
                      </a:cxn>
                      <a:cxn ang="T145">
                        <a:pos x="T74" y="T75"/>
                      </a:cxn>
                      <a:cxn ang="T146">
                        <a:pos x="T76" y="T77"/>
                      </a:cxn>
                      <a:cxn ang="T147">
                        <a:pos x="T78" y="T79"/>
                      </a:cxn>
                      <a:cxn ang="T148">
                        <a:pos x="T80" y="T81"/>
                      </a:cxn>
                      <a:cxn ang="T149">
                        <a:pos x="T82" y="T83"/>
                      </a:cxn>
                      <a:cxn ang="T150">
                        <a:pos x="T84" y="T85"/>
                      </a:cxn>
                      <a:cxn ang="T151">
                        <a:pos x="T86" y="T87"/>
                      </a:cxn>
                      <a:cxn ang="T152">
                        <a:pos x="T88" y="T89"/>
                      </a:cxn>
                      <a:cxn ang="T153">
                        <a:pos x="T90" y="T91"/>
                      </a:cxn>
                      <a:cxn ang="T154">
                        <a:pos x="T92" y="T93"/>
                      </a:cxn>
                      <a:cxn ang="T155">
                        <a:pos x="T94" y="T95"/>
                      </a:cxn>
                      <a:cxn ang="T156">
                        <a:pos x="T96" y="T97"/>
                      </a:cxn>
                      <a:cxn ang="T157">
                        <a:pos x="T98" y="T99"/>
                      </a:cxn>
                      <a:cxn ang="T158">
                        <a:pos x="T100" y="T101"/>
                      </a:cxn>
                      <a:cxn ang="T159">
                        <a:pos x="T102" y="T103"/>
                      </a:cxn>
                      <a:cxn ang="T160">
                        <a:pos x="T104" y="T105"/>
                      </a:cxn>
                      <a:cxn ang="T161">
                        <a:pos x="T106" y="T107"/>
                      </a:cxn>
                    </a:cxnLst>
                    <a:rect l="0" t="0" r="r" b="b"/>
                    <a:pathLst>
                      <a:path w="471" h="281">
                        <a:moveTo>
                          <a:pt x="21" y="280"/>
                        </a:moveTo>
                        <a:cubicBezTo>
                          <a:pt x="32" y="281"/>
                          <a:pt x="25" y="253"/>
                          <a:pt x="24" y="250"/>
                        </a:cubicBezTo>
                        <a:cubicBezTo>
                          <a:pt x="23" y="248"/>
                          <a:pt x="22" y="245"/>
                          <a:pt x="22" y="245"/>
                        </a:cubicBezTo>
                        <a:cubicBezTo>
                          <a:pt x="21" y="243"/>
                          <a:pt x="20" y="221"/>
                          <a:pt x="16" y="218"/>
                        </a:cubicBezTo>
                        <a:cubicBezTo>
                          <a:pt x="13" y="216"/>
                          <a:pt x="4" y="215"/>
                          <a:pt x="4" y="215"/>
                        </a:cubicBezTo>
                        <a:cubicBezTo>
                          <a:pt x="0" y="207"/>
                          <a:pt x="3" y="200"/>
                          <a:pt x="0" y="191"/>
                        </a:cubicBezTo>
                        <a:cubicBezTo>
                          <a:pt x="2" y="185"/>
                          <a:pt x="7" y="186"/>
                          <a:pt x="12" y="180"/>
                        </a:cubicBezTo>
                        <a:cubicBezTo>
                          <a:pt x="14" y="172"/>
                          <a:pt x="14" y="169"/>
                          <a:pt x="6" y="165"/>
                        </a:cubicBezTo>
                        <a:cubicBezTo>
                          <a:pt x="4" y="163"/>
                          <a:pt x="2" y="162"/>
                          <a:pt x="2" y="160"/>
                        </a:cubicBezTo>
                        <a:cubicBezTo>
                          <a:pt x="2" y="150"/>
                          <a:pt x="16" y="123"/>
                          <a:pt x="28" y="120"/>
                        </a:cubicBezTo>
                        <a:cubicBezTo>
                          <a:pt x="32" y="111"/>
                          <a:pt x="40" y="105"/>
                          <a:pt x="44" y="96"/>
                        </a:cubicBezTo>
                        <a:cubicBezTo>
                          <a:pt x="39" y="83"/>
                          <a:pt x="38" y="85"/>
                          <a:pt x="42" y="70"/>
                        </a:cubicBezTo>
                        <a:cubicBezTo>
                          <a:pt x="38" y="60"/>
                          <a:pt x="34" y="48"/>
                          <a:pt x="24" y="43"/>
                        </a:cubicBezTo>
                        <a:cubicBezTo>
                          <a:pt x="18" y="36"/>
                          <a:pt x="10" y="37"/>
                          <a:pt x="20" y="32"/>
                        </a:cubicBezTo>
                        <a:cubicBezTo>
                          <a:pt x="27" y="34"/>
                          <a:pt x="26" y="32"/>
                          <a:pt x="26" y="36"/>
                        </a:cubicBezTo>
                        <a:cubicBezTo>
                          <a:pt x="34" y="41"/>
                          <a:pt x="39" y="39"/>
                          <a:pt x="48" y="35"/>
                        </a:cubicBezTo>
                        <a:cubicBezTo>
                          <a:pt x="45" y="22"/>
                          <a:pt x="48" y="14"/>
                          <a:pt x="64" y="11"/>
                        </a:cubicBezTo>
                        <a:cubicBezTo>
                          <a:pt x="71" y="8"/>
                          <a:pt x="75" y="3"/>
                          <a:pt x="82" y="0"/>
                        </a:cubicBezTo>
                        <a:cubicBezTo>
                          <a:pt x="84" y="1"/>
                          <a:pt x="88" y="0"/>
                          <a:pt x="88" y="2"/>
                        </a:cubicBezTo>
                        <a:cubicBezTo>
                          <a:pt x="90" y="12"/>
                          <a:pt x="75" y="13"/>
                          <a:pt x="92" y="9"/>
                        </a:cubicBezTo>
                        <a:cubicBezTo>
                          <a:pt x="94" y="8"/>
                          <a:pt x="96" y="5"/>
                          <a:pt x="98" y="5"/>
                        </a:cubicBezTo>
                        <a:cubicBezTo>
                          <a:pt x="102" y="4"/>
                          <a:pt x="106" y="7"/>
                          <a:pt x="110" y="8"/>
                        </a:cubicBezTo>
                        <a:cubicBezTo>
                          <a:pt x="112" y="8"/>
                          <a:pt x="116" y="9"/>
                          <a:pt x="116" y="9"/>
                        </a:cubicBezTo>
                        <a:cubicBezTo>
                          <a:pt x="122" y="16"/>
                          <a:pt x="129" y="13"/>
                          <a:pt x="141" y="14"/>
                        </a:cubicBezTo>
                        <a:cubicBezTo>
                          <a:pt x="143" y="21"/>
                          <a:pt x="147" y="22"/>
                          <a:pt x="155" y="24"/>
                        </a:cubicBezTo>
                        <a:cubicBezTo>
                          <a:pt x="159" y="22"/>
                          <a:pt x="163" y="20"/>
                          <a:pt x="167" y="17"/>
                        </a:cubicBezTo>
                        <a:cubicBezTo>
                          <a:pt x="169" y="16"/>
                          <a:pt x="173" y="14"/>
                          <a:pt x="173" y="14"/>
                        </a:cubicBezTo>
                        <a:cubicBezTo>
                          <a:pt x="195" y="26"/>
                          <a:pt x="175" y="20"/>
                          <a:pt x="195" y="14"/>
                        </a:cubicBezTo>
                        <a:cubicBezTo>
                          <a:pt x="207" y="17"/>
                          <a:pt x="201" y="26"/>
                          <a:pt x="211" y="32"/>
                        </a:cubicBezTo>
                        <a:cubicBezTo>
                          <a:pt x="214" y="38"/>
                          <a:pt x="224" y="55"/>
                          <a:pt x="231" y="59"/>
                        </a:cubicBezTo>
                        <a:cubicBezTo>
                          <a:pt x="241" y="70"/>
                          <a:pt x="235" y="67"/>
                          <a:pt x="245" y="70"/>
                        </a:cubicBezTo>
                        <a:cubicBezTo>
                          <a:pt x="249" y="69"/>
                          <a:pt x="253" y="69"/>
                          <a:pt x="257" y="68"/>
                        </a:cubicBezTo>
                        <a:cubicBezTo>
                          <a:pt x="261" y="67"/>
                          <a:pt x="270" y="65"/>
                          <a:pt x="270" y="65"/>
                        </a:cubicBezTo>
                        <a:cubicBezTo>
                          <a:pt x="278" y="66"/>
                          <a:pt x="283" y="67"/>
                          <a:pt x="290" y="71"/>
                        </a:cubicBezTo>
                        <a:cubicBezTo>
                          <a:pt x="304" y="88"/>
                          <a:pt x="282" y="62"/>
                          <a:pt x="300" y="81"/>
                        </a:cubicBezTo>
                        <a:cubicBezTo>
                          <a:pt x="302" y="84"/>
                          <a:pt x="308" y="90"/>
                          <a:pt x="308" y="90"/>
                        </a:cubicBezTo>
                        <a:cubicBezTo>
                          <a:pt x="311" y="98"/>
                          <a:pt x="315" y="103"/>
                          <a:pt x="318" y="111"/>
                        </a:cubicBezTo>
                        <a:cubicBezTo>
                          <a:pt x="319" y="114"/>
                          <a:pt x="321" y="117"/>
                          <a:pt x="322" y="120"/>
                        </a:cubicBezTo>
                        <a:cubicBezTo>
                          <a:pt x="323" y="122"/>
                          <a:pt x="324" y="125"/>
                          <a:pt x="324" y="125"/>
                        </a:cubicBezTo>
                        <a:cubicBezTo>
                          <a:pt x="321" y="132"/>
                          <a:pt x="313" y="134"/>
                          <a:pt x="310" y="142"/>
                        </a:cubicBezTo>
                        <a:cubicBezTo>
                          <a:pt x="313" y="151"/>
                          <a:pt x="317" y="146"/>
                          <a:pt x="322" y="141"/>
                        </a:cubicBezTo>
                        <a:cubicBezTo>
                          <a:pt x="341" y="143"/>
                          <a:pt x="339" y="142"/>
                          <a:pt x="342" y="155"/>
                        </a:cubicBezTo>
                        <a:cubicBezTo>
                          <a:pt x="351" y="150"/>
                          <a:pt x="355" y="152"/>
                          <a:pt x="364" y="157"/>
                        </a:cubicBezTo>
                        <a:cubicBezTo>
                          <a:pt x="369" y="162"/>
                          <a:pt x="372" y="166"/>
                          <a:pt x="380" y="168"/>
                        </a:cubicBezTo>
                        <a:cubicBezTo>
                          <a:pt x="381" y="169"/>
                          <a:pt x="383" y="171"/>
                          <a:pt x="382" y="172"/>
                        </a:cubicBezTo>
                        <a:cubicBezTo>
                          <a:pt x="380" y="176"/>
                          <a:pt x="368" y="172"/>
                          <a:pt x="382" y="176"/>
                        </a:cubicBezTo>
                        <a:cubicBezTo>
                          <a:pt x="386" y="175"/>
                          <a:pt x="390" y="173"/>
                          <a:pt x="394" y="172"/>
                        </a:cubicBezTo>
                        <a:cubicBezTo>
                          <a:pt x="396" y="172"/>
                          <a:pt x="400" y="171"/>
                          <a:pt x="400" y="171"/>
                        </a:cubicBezTo>
                        <a:cubicBezTo>
                          <a:pt x="413" y="177"/>
                          <a:pt x="427" y="179"/>
                          <a:pt x="439" y="185"/>
                        </a:cubicBezTo>
                        <a:cubicBezTo>
                          <a:pt x="441" y="190"/>
                          <a:pt x="445" y="194"/>
                          <a:pt x="447" y="199"/>
                        </a:cubicBezTo>
                        <a:cubicBezTo>
                          <a:pt x="453" y="198"/>
                          <a:pt x="460" y="195"/>
                          <a:pt x="465" y="201"/>
                        </a:cubicBezTo>
                        <a:cubicBezTo>
                          <a:pt x="468" y="205"/>
                          <a:pt x="471" y="215"/>
                          <a:pt x="471" y="215"/>
                        </a:cubicBezTo>
                        <a:cubicBezTo>
                          <a:pt x="468" y="231"/>
                          <a:pt x="469" y="248"/>
                          <a:pt x="451" y="258"/>
                        </a:cubicBezTo>
                        <a:cubicBezTo>
                          <a:pt x="447" y="262"/>
                          <a:pt x="437" y="275"/>
                          <a:pt x="435" y="281"/>
                        </a:cubicBezTo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2" name="Freeform 36"/>
                  <p:cNvSpPr>
                    <a:spLocks/>
                  </p:cNvSpPr>
                  <p:nvPr/>
                </p:nvSpPr>
                <p:spPr bwMode="ltGray">
                  <a:xfrm>
                    <a:off x="2534" y="242"/>
                    <a:ext cx="420" cy="283"/>
                  </a:xfrm>
                  <a:custGeom>
                    <a:avLst/>
                    <a:gdLst>
                      <a:gd name="T0" fmla="*/ 0 w 984"/>
                      <a:gd name="T1" fmla="*/ 0 h 844"/>
                      <a:gd name="T2" fmla="*/ 0 w 984"/>
                      <a:gd name="T3" fmla="*/ 0 h 844"/>
                      <a:gd name="T4" fmla="*/ 0 w 984"/>
                      <a:gd name="T5" fmla="*/ 0 h 844"/>
                      <a:gd name="T6" fmla="*/ 0 w 984"/>
                      <a:gd name="T7" fmla="*/ 0 h 844"/>
                      <a:gd name="T8" fmla="*/ 0 w 984"/>
                      <a:gd name="T9" fmla="*/ 0 h 844"/>
                      <a:gd name="T10" fmla="*/ 0 w 984"/>
                      <a:gd name="T11" fmla="*/ 0 h 844"/>
                      <a:gd name="T12" fmla="*/ 0 w 984"/>
                      <a:gd name="T13" fmla="*/ 0 h 844"/>
                      <a:gd name="T14" fmla="*/ 0 w 984"/>
                      <a:gd name="T15" fmla="*/ 0 h 844"/>
                      <a:gd name="T16" fmla="*/ 0 w 984"/>
                      <a:gd name="T17" fmla="*/ 0 h 844"/>
                      <a:gd name="T18" fmla="*/ 0 w 984"/>
                      <a:gd name="T19" fmla="*/ 0 h 844"/>
                      <a:gd name="T20" fmla="*/ 0 w 984"/>
                      <a:gd name="T21" fmla="*/ 0 h 844"/>
                      <a:gd name="T22" fmla="*/ 0 w 984"/>
                      <a:gd name="T23" fmla="*/ 0 h 844"/>
                      <a:gd name="T24" fmla="*/ 0 w 984"/>
                      <a:gd name="T25" fmla="*/ 0 h 844"/>
                      <a:gd name="T26" fmla="*/ 0 w 984"/>
                      <a:gd name="T27" fmla="*/ 0 h 844"/>
                      <a:gd name="T28" fmla="*/ 0 w 984"/>
                      <a:gd name="T29" fmla="*/ 0 h 844"/>
                      <a:gd name="T30" fmla="*/ 0 w 984"/>
                      <a:gd name="T31" fmla="*/ 0 h 844"/>
                      <a:gd name="T32" fmla="*/ 0 w 984"/>
                      <a:gd name="T33" fmla="*/ 0 h 844"/>
                      <a:gd name="T34" fmla="*/ 0 w 984"/>
                      <a:gd name="T35" fmla="*/ 0 h 844"/>
                      <a:gd name="T36" fmla="*/ 0 w 984"/>
                      <a:gd name="T37" fmla="*/ 0 h 844"/>
                      <a:gd name="T38" fmla="*/ 0 w 984"/>
                      <a:gd name="T39" fmla="*/ 0 h 844"/>
                      <a:gd name="T40" fmla="*/ 0 w 984"/>
                      <a:gd name="T41" fmla="*/ 0 h 844"/>
                      <a:gd name="T42" fmla="*/ 0 w 984"/>
                      <a:gd name="T43" fmla="*/ 0 h 844"/>
                      <a:gd name="T44" fmla="*/ 0 w 984"/>
                      <a:gd name="T45" fmla="*/ 0 h 844"/>
                      <a:gd name="T46" fmla="*/ 0 w 984"/>
                      <a:gd name="T47" fmla="*/ 0 h 844"/>
                      <a:gd name="T48" fmla="*/ 0 w 984"/>
                      <a:gd name="T49" fmla="*/ 0 h 844"/>
                      <a:gd name="T50" fmla="*/ 0 w 984"/>
                      <a:gd name="T51" fmla="*/ 0 h 844"/>
                      <a:gd name="T52" fmla="*/ 0 w 984"/>
                      <a:gd name="T53" fmla="*/ 0 h 844"/>
                      <a:gd name="T54" fmla="*/ 0 w 984"/>
                      <a:gd name="T55" fmla="*/ 0 h 844"/>
                      <a:gd name="T56" fmla="*/ 0 w 984"/>
                      <a:gd name="T57" fmla="*/ 0 h 844"/>
                      <a:gd name="T58" fmla="*/ 0 w 984"/>
                      <a:gd name="T59" fmla="*/ 0 h 844"/>
                      <a:gd name="T60" fmla="*/ 0 w 984"/>
                      <a:gd name="T61" fmla="*/ 0 h 844"/>
                      <a:gd name="T62" fmla="*/ 0 w 984"/>
                      <a:gd name="T63" fmla="*/ 0 h 844"/>
                      <a:gd name="T64" fmla="*/ 0 w 984"/>
                      <a:gd name="T65" fmla="*/ 0 h 844"/>
                      <a:gd name="T66" fmla="*/ 0 w 984"/>
                      <a:gd name="T67" fmla="*/ 0 h 844"/>
                      <a:gd name="T68" fmla="*/ 0 w 984"/>
                      <a:gd name="T69" fmla="*/ 0 h 844"/>
                      <a:gd name="T70" fmla="*/ 0 w 984"/>
                      <a:gd name="T71" fmla="*/ 0 h 844"/>
                      <a:gd name="T72" fmla="*/ 0 w 984"/>
                      <a:gd name="T73" fmla="*/ 0 h 844"/>
                      <a:gd name="T74" fmla="*/ 0 w 984"/>
                      <a:gd name="T75" fmla="*/ 0 h 844"/>
                      <a:gd name="T76" fmla="*/ 0 w 984"/>
                      <a:gd name="T77" fmla="*/ 0 h 844"/>
                      <a:gd name="T78" fmla="*/ 0 w 984"/>
                      <a:gd name="T79" fmla="*/ 0 h 844"/>
                      <a:gd name="T80" fmla="*/ 0 w 984"/>
                      <a:gd name="T81" fmla="*/ 0 h 844"/>
                      <a:gd name="T82" fmla="*/ 0 w 984"/>
                      <a:gd name="T83" fmla="*/ 0 h 844"/>
                      <a:gd name="T84" fmla="*/ 0 w 984"/>
                      <a:gd name="T85" fmla="*/ 0 h 844"/>
                      <a:gd name="T86" fmla="*/ 0 w 984"/>
                      <a:gd name="T87" fmla="*/ 0 h 844"/>
                      <a:gd name="T88" fmla="*/ 0 w 984"/>
                      <a:gd name="T89" fmla="*/ 0 h 844"/>
                      <a:gd name="T90" fmla="*/ 0 w 984"/>
                      <a:gd name="T91" fmla="*/ 0 h 844"/>
                      <a:gd name="T92" fmla="*/ 0 w 984"/>
                      <a:gd name="T93" fmla="*/ 0 h 844"/>
                      <a:gd name="T94" fmla="*/ 0 w 984"/>
                      <a:gd name="T95" fmla="*/ 0 h 844"/>
                      <a:gd name="T96" fmla="*/ 0 w 984"/>
                      <a:gd name="T97" fmla="*/ 0 h 844"/>
                      <a:gd name="T98" fmla="*/ 0 w 984"/>
                      <a:gd name="T99" fmla="*/ 0 h 844"/>
                      <a:gd name="T100" fmla="*/ 0 w 984"/>
                      <a:gd name="T101" fmla="*/ 0 h 844"/>
                      <a:gd name="T102" fmla="*/ 0 w 984"/>
                      <a:gd name="T103" fmla="*/ 0 h 844"/>
                      <a:gd name="T104" fmla="*/ 0 w 984"/>
                      <a:gd name="T105" fmla="*/ 0 h 844"/>
                      <a:gd name="T106" fmla="*/ 0 w 984"/>
                      <a:gd name="T107" fmla="*/ 0 h 844"/>
                      <a:gd name="T108" fmla="*/ 0 w 984"/>
                      <a:gd name="T109" fmla="*/ 0 h 844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60000 65536"/>
                      <a:gd name="T160" fmla="*/ 0 60000 65536"/>
                      <a:gd name="T161" fmla="*/ 0 60000 65536"/>
                      <a:gd name="T162" fmla="*/ 0 60000 65536"/>
                      <a:gd name="T163" fmla="*/ 0 60000 65536"/>
                      <a:gd name="T164" fmla="*/ 0 60000 65536"/>
                    </a:gdLst>
                    <a:ahLst/>
                    <a:cxnLst>
                      <a:cxn ang="T110">
                        <a:pos x="T0" y="T1"/>
                      </a:cxn>
                      <a:cxn ang="T111">
                        <a:pos x="T2" y="T3"/>
                      </a:cxn>
                      <a:cxn ang="T112">
                        <a:pos x="T4" y="T5"/>
                      </a:cxn>
                      <a:cxn ang="T113">
                        <a:pos x="T6" y="T7"/>
                      </a:cxn>
                      <a:cxn ang="T114">
                        <a:pos x="T8" y="T9"/>
                      </a:cxn>
                      <a:cxn ang="T115">
                        <a:pos x="T10" y="T11"/>
                      </a:cxn>
                      <a:cxn ang="T116">
                        <a:pos x="T12" y="T13"/>
                      </a:cxn>
                      <a:cxn ang="T117">
                        <a:pos x="T14" y="T15"/>
                      </a:cxn>
                      <a:cxn ang="T118">
                        <a:pos x="T16" y="T17"/>
                      </a:cxn>
                      <a:cxn ang="T119">
                        <a:pos x="T18" y="T19"/>
                      </a:cxn>
                      <a:cxn ang="T120">
                        <a:pos x="T20" y="T21"/>
                      </a:cxn>
                      <a:cxn ang="T121">
                        <a:pos x="T22" y="T23"/>
                      </a:cxn>
                      <a:cxn ang="T122">
                        <a:pos x="T24" y="T25"/>
                      </a:cxn>
                      <a:cxn ang="T123">
                        <a:pos x="T26" y="T27"/>
                      </a:cxn>
                      <a:cxn ang="T124">
                        <a:pos x="T28" y="T29"/>
                      </a:cxn>
                      <a:cxn ang="T125">
                        <a:pos x="T30" y="T31"/>
                      </a:cxn>
                      <a:cxn ang="T126">
                        <a:pos x="T32" y="T33"/>
                      </a:cxn>
                      <a:cxn ang="T127">
                        <a:pos x="T34" y="T35"/>
                      </a:cxn>
                      <a:cxn ang="T128">
                        <a:pos x="T36" y="T37"/>
                      </a:cxn>
                      <a:cxn ang="T129">
                        <a:pos x="T38" y="T39"/>
                      </a:cxn>
                      <a:cxn ang="T130">
                        <a:pos x="T40" y="T41"/>
                      </a:cxn>
                      <a:cxn ang="T131">
                        <a:pos x="T42" y="T43"/>
                      </a:cxn>
                      <a:cxn ang="T132">
                        <a:pos x="T44" y="T45"/>
                      </a:cxn>
                      <a:cxn ang="T133">
                        <a:pos x="T46" y="T47"/>
                      </a:cxn>
                      <a:cxn ang="T134">
                        <a:pos x="T48" y="T49"/>
                      </a:cxn>
                      <a:cxn ang="T135">
                        <a:pos x="T50" y="T51"/>
                      </a:cxn>
                      <a:cxn ang="T136">
                        <a:pos x="T52" y="T53"/>
                      </a:cxn>
                      <a:cxn ang="T137">
                        <a:pos x="T54" y="T55"/>
                      </a:cxn>
                      <a:cxn ang="T138">
                        <a:pos x="T56" y="T57"/>
                      </a:cxn>
                      <a:cxn ang="T139">
                        <a:pos x="T58" y="T59"/>
                      </a:cxn>
                      <a:cxn ang="T140">
                        <a:pos x="T60" y="T61"/>
                      </a:cxn>
                      <a:cxn ang="T141">
                        <a:pos x="T62" y="T63"/>
                      </a:cxn>
                      <a:cxn ang="T142">
                        <a:pos x="T64" y="T65"/>
                      </a:cxn>
                      <a:cxn ang="T143">
                        <a:pos x="T66" y="T67"/>
                      </a:cxn>
                      <a:cxn ang="T144">
                        <a:pos x="T68" y="T69"/>
                      </a:cxn>
                      <a:cxn ang="T145">
                        <a:pos x="T70" y="T71"/>
                      </a:cxn>
                      <a:cxn ang="T146">
                        <a:pos x="T72" y="T73"/>
                      </a:cxn>
                      <a:cxn ang="T147">
                        <a:pos x="T74" y="T75"/>
                      </a:cxn>
                      <a:cxn ang="T148">
                        <a:pos x="T76" y="T77"/>
                      </a:cxn>
                      <a:cxn ang="T149">
                        <a:pos x="T78" y="T79"/>
                      </a:cxn>
                      <a:cxn ang="T150">
                        <a:pos x="T80" y="T81"/>
                      </a:cxn>
                      <a:cxn ang="T151">
                        <a:pos x="T82" y="T83"/>
                      </a:cxn>
                      <a:cxn ang="T152">
                        <a:pos x="T84" y="T85"/>
                      </a:cxn>
                      <a:cxn ang="T153">
                        <a:pos x="T86" y="T87"/>
                      </a:cxn>
                      <a:cxn ang="T154">
                        <a:pos x="T88" y="T89"/>
                      </a:cxn>
                      <a:cxn ang="T155">
                        <a:pos x="T90" y="T91"/>
                      </a:cxn>
                      <a:cxn ang="T156">
                        <a:pos x="T92" y="T93"/>
                      </a:cxn>
                      <a:cxn ang="T157">
                        <a:pos x="T94" y="T95"/>
                      </a:cxn>
                      <a:cxn ang="T158">
                        <a:pos x="T96" y="T97"/>
                      </a:cxn>
                      <a:cxn ang="T159">
                        <a:pos x="T98" y="T99"/>
                      </a:cxn>
                      <a:cxn ang="T160">
                        <a:pos x="T100" y="T101"/>
                      </a:cxn>
                      <a:cxn ang="T161">
                        <a:pos x="T102" y="T103"/>
                      </a:cxn>
                      <a:cxn ang="T162">
                        <a:pos x="T104" y="T105"/>
                      </a:cxn>
                      <a:cxn ang="T163">
                        <a:pos x="T106" y="T107"/>
                      </a:cxn>
                      <a:cxn ang="T164">
                        <a:pos x="T108" y="T109"/>
                      </a:cxn>
                    </a:cxnLst>
                    <a:rect l="0" t="0" r="r" b="b"/>
                    <a:pathLst>
                      <a:path w="984" h="844">
                        <a:moveTo>
                          <a:pt x="82" y="38"/>
                        </a:moveTo>
                        <a:lnTo>
                          <a:pt x="406" y="6"/>
                        </a:lnTo>
                        <a:cubicBezTo>
                          <a:pt x="497" y="22"/>
                          <a:pt x="465" y="0"/>
                          <a:pt x="474" y="54"/>
                        </a:cubicBezTo>
                        <a:cubicBezTo>
                          <a:pt x="492" y="48"/>
                          <a:pt x="484" y="40"/>
                          <a:pt x="502" y="34"/>
                        </a:cubicBezTo>
                        <a:cubicBezTo>
                          <a:pt x="510" y="37"/>
                          <a:pt x="517" y="46"/>
                          <a:pt x="526" y="46"/>
                        </a:cubicBezTo>
                        <a:cubicBezTo>
                          <a:pt x="534" y="46"/>
                          <a:pt x="550" y="38"/>
                          <a:pt x="550" y="38"/>
                        </a:cubicBezTo>
                        <a:cubicBezTo>
                          <a:pt x="556" y="55"/>
                          <a:pt x="552" y="60"/>
                          <a:pt x="542" y="74"/>
                        </a:cubicBezTo>
                        <a:cubicBezTo>
                          <a:pt x="555" y="114"/>
                          <a:pt x="550" y="102"/>
                          <a:pt x="578" y="130"/>
                        </a:cubicBezTo>
                        <a:cubicBezTo>
                          <a:pt x="584" y="148"/>
                          <a:pt x="590" y="148"/>
                          <a:pt x="606" y="138"/>
                        </a:cubicBezTo>
                        <a:cubicBezTo>
                          <a:pt x="600" y="119"/>
                          <a:pt x="594" y="107"/>
                          <a:pt x="586" y="90"/>
                        </a:cubicBezTo>
                        <a:cubicBezTo>
                          <a:pt x="583" y="82"/>
                          <a:pt x="578" y="66"/>
                          <a:pt x="578" y="66"/>
                        </a:cubicBezTo>
                        <a:cubicBezTo>
                          <a:pt x="585" y="44"/>
                          <a:pt x="597" y="56"/>
                          <a:pt x="606" y="70"/>
                        </a:cubicBezTo>
                        <a:cubicBezTo>
                          <a:pt x="609" y="86"/>
                          <a:pt x="608" y="117"/>
                          <a:pt x="626" y="90"/>
                        </a:cubicBezTo>
                        <a:cubicBezTo>
                          <a:pt x="648" y="97"/>
                          <a:pt x="646" y="104"/>
                          <a:pt x="642" y="126"/>
                        </a:cubicBezTo>
                        <a:cubicBezTo>
                          <a:pt x="650" y="150"/>
                          <a:pt x="665" y="141"/>
                          <a:pt x="682" y="130"/>
                        </a:cubicBezTo>
                        <a:cubicBezTo>
                          <a:pt x="689" y="108"/>
                          <a:pt x="673" y="124"/>
                          <a:pt x="682" y="98"/>
                        </a:cubicBezTo>
                        <a:cubicBezTo>
                          <a:pt x="683" y="94"/>
                          <a:pt x="690" y="96"/>
                          <a:pt x="694" y="94"/>
                        </a:cubicBezTo>
                        <a:cubicBezTo>
                          <a:pt x="698" y="92"/>
                          <a:pt x="702" y="89"/>
                          <a:pt x="706" y="86"/>
                        </a:cubicBezTo>
                        <a:cubicBezTo>
                          <a:pt x="717" y="54"/>
                          <a:pt x="688" y="54"/>
                          <a:pt x="742" y="46"/>
                        </a:cubicBezTo>
                        <a:cubicBezTo>
                          <a:pt x="748" y="27"/>
                          <a:pt x="741" y="9"/>
                          <a:pt x="762" y="2"/>
                        </a:cubicBezTo>
                        <a:cubicBezTo>
                          <a:pt x="788" y="11"/>
                          <a:pt x="777" y="38"/>
                          <a:pt x="802" y="46"/>
                        </a:cubicBezTo>
                        <a:cubicBezTo>
                          <a:pt x="831" y="36"/>
                          <a:pt x="805" y="63"/>
                          <a:pt x="798" y="70"/>
                        </a:cubicBezTo>
                        <a:cubicBezTo>
                          <a:pt x="789" y="96"/>
                          <a:pt x="787" y="96"/>
                          <a:pt x="802" y="118"/>
                        </a:cubicBezTo>
                        <a:cubicBezTo>
                          <a:pt x="801" y="122"/>
                          <a:pt x="801" y="127"/>
                          <a:pt x="798" y="130"/>
                        </a:cubicBezTo>
                        <a:cubicBezTo>
                          <a:pt x="794" y="133"/>
                          <a:pt x="784" y="129"/>
                          <a:pt x="782" y="134"/>
                        </a:cubicBezTo>
                        <a:cubicBezTo>
                          <a:pt x="780" y="142"/>
                          <a:pt x="790" y="158"/>
                          <a:pt x="790" y="158"/>
                        </a:cubicBezTo>
                        <a:cubicBezTo>
                          <a:pt x="786" y="161"/>
                          <a:pt x="783" y="165"/>
                          <a:pt x="778" y="166"/>
                        </a:cubicBezTo>
                        <a:cubicBezTo>
                          <a:pt x="774" y="167"/>
                          <a:pt x="769" y="159"/>
                          <a:pt x="766" y="162"/>
                        </a:cubicBezTo>
                        <a:cubicBezTo>
                          <a:pt x="758" y="170"/>
                          <a:pt x="794" y="182"/>
                          <a:pt x="794" y="182"/>
                        </a:cubicBezTo>
                        <a:cubicBezTo>
                          <a:pt x="804" y="211"/>
                          <a:pt x="775" y="190"/>
                          <a:pt x="762" y="186"/>
                        </a:cubicBezTo>
                        <a:cubicBezTo>
                          <a:pt x="767" y="194"/>
                          <a:pt x="773" y="202"/>
                          <a:pt x="778" y="210"/>
                        </a:cubicBezTo>
                        <a:cubicBezTo>
                          <a:pt x="783" y="218"/>
                          <a:pt x="802" y="226"/>
                          <a:pt x="802" y="226"/>
                        </a:cubicBezTo>
                        <a:cubicBezTo>
                          <a:pt x="813" y="242"/>
                          <a:pt x="804" y="245"/>
                          <a:pt x="810" y="262"/>
                        </a:cubicBezTo>
                        <a:cubicBezTo>
                          <a:pt x="803" y="282"/>
                          <a:pt x="793" y="301"/>
                          <a:pt x="786" y="322"/>
                        </a:cubicBezTo>
                        <a:cubicBezTo>
                          <a:pt x="783" y="330"/>
                          <a:pt x="778" y="346"/>
                          <a:pt x="778" y="346"/>
                        </a:cubicBezTo>
                        <a:cubicBezTo>
                          <a:pt x="785" y="366"/>
                          <a:pt x="817" y="394"/>
                          <a:pt x="830" y="414"/>
                        </a:cubicBezTo>
                        <a:cubicBezTo>
                          <a:pt x="835" y="422"/>
                          <a:pt x="841" y="430"/>
                          <a:pt x="846" y="438"/>
                        </a:cubicBezTo>
                        <a:cubicBezTo>
                          <a:pt x="849" y="442"/>
                          <a:pt x="854" y="450"/>
                          <a:pt x="854" y="450"/>
                        </a:cubicBezTo>
                        <a:cubicBezTo>
                          <a:pt x="853" y="457"/>
                          <a:pt x="855" y="466"/>
                          <a:pt x="850" y="470"/>
                        </a:cubicBezTo>
                        <a:cubicBezTo>
                          <a:pt x="844" y="475"/>
                          <a:pt x="831" y="451"/>
                          <a:pt x="830" y="450"/>
                        </a:cubicBezTo>
                        <a:cubicBezTo>
                          <a:pt x="811" y="431"/>
                          <a:pt x="789" y="421"/>
                          <a:pt x="774" y="398"/>
                        </a:cubicBezTo>
                        <a:cubicBezTo>
                          <a:pt x="769" y="379"/>
                          <a:pt x="766" y="371"/>
                          <a:pt x="746" y="378"/>
                        </a:cubicBezTo>
                        <a:cubicBezTo>
                          <a:pt x="717" y="368"/>
                          <a:pt x="730" y="368"/>
                          <a:pt x="706" y="374"/>
                        </a:cubicBezTo>
                        <a:cubicBezTo>
                          <a:pt x="688" y="402"/>
                          <a:pt x="699" y="395"/>
                          <a:pt x="678" y="402"/>
                        </a:cubicBezTo>
                        <a:cubicBezTo>
                          <a:pt x="654" y="386"/>
                          <a:pt x="650" y="390"/>
                          <a:pt x="618" y="394"/>
                        </a:cubicBezTo>
                        <a:cubicBezTo>
                          <a:pt x="607" y="411"/>
                          <a:pt x="601" y="426"/>
                          <a:pt x="590" y="442"/>
                        </a:cubicBezTo>
                        <a:cubicBezTo>
                          <a:pt x="600" y="471"/>
                          <a:pt x="593" y="459"/>
                          <a:pt x="606" y="478"/>
                        </a:cubicBezTo>
                        <a:cubicBezTo>
                          <a:pt x="593" y="518"/>
                          <a:pt x="622" y="548"/>
                          <a:pt x="642" y="578"/>
                        </a:cubicBezTo>
                        <a:cubicBezTo>
                          <a:pt x="651" y="591"/>
                          <a:pt x="651" y="601"/>
                          <a:pt x="666" y="606"/>
                        </a:cubicBezTo>
                        <a:cubicBezTo>
                          <a:pt x="680" y="627"/>
                          <a:pt x="691" y="623"/>
                          <a:pt x="710" y="610"/>
                        </a:cubicBezTo>
                        <a:cubicBezTo>
                          <a:pt x="729" y="616"/>
                          <a:pt x="729" y="606"/>
                          <a:pt x="734" y="590"/>
                        </a:cubicBezTo>
                        <a:cubicBezTo>
                          <a:pt x="735" y="577"/>
                          <a:pt x="731" y="562"/>
                          <a:pt x="738" y="550"/>
                        </a:cubicBezTo>
                        <a:cubicBezTo>
                          <a:pt x="742" y="543"/>
                          <a:pt x="762" y="542"/>
                          <a:pt x="762" y="542"/>
                        </a:cubicBezTo>
                        <a:cubicBezTo>
                          <a:pt x="783" y="547"/>
                          <a:pt x="786" y="552"/>
                          <a:pt x="774" y="570"/>
                        </a:cubicBezTo>
                        <a:cubicBezTo>
                          <a:pt x="779" y="590"/>
                          <a:pt x="790" y="605"/>
                          <a:pt x="770" y="618"/>
                        </a:cubicBezTo>
                        <a:cubicBezTo>
                          <a:pt x="769" y="622"/>
                          <a:pt x="764" y="626"/>
                          <a:pt x="766" y="630"/>
                        </a:cubicBezTo>
                        <a:cubicBezTo>
                          <a:pt x="768" y="634"/>
                          <a:pt x="775" y="634"/>
                          <a:pt x="778" y="638"/>
                        </a:cubicBezTo>
                        <a:cubicBezTo>
                          <a:pt x="788" y="651"/>
                          <a:pt x="786" y="660"/>
                          <a:pt x="802" y="670"/>
                        </a:cubicBezTo>
                        <a:cubicBezTo>
                          <a:pt x="810" y="667"/>
                          <a:pt x="818" y="665"/>
                          <a:pt x="826" y="662"/>
                        </a:cubicBezTo>
                        <a:cubicBezTo>
                          <a:pt x="830" y="661"/>
                          <a:pt x="838" y="658"/>
                          <a:pt x="838" y="658"/>
                        </a:cubicBezTo>
                        <a:cubicBezTo>
                          <a:pt x="857" y="664"/>
                          <a:pt x="864" y="680"/>
                          <a:pt x="870" y="698"/>
                        </a:cubicBezTo>
                        <a:cubicBezTo>
                          <a:pt x="859" y="731"/>
                          <a:pt x="887" y="794"/>
                          <a:pt x="922" y="806"/>
                        </a:cubicBezTo>
                        <a:cubicBezTo>
                          <a:pt x="938" y="801"/>
                          <a:pt x="941" y="792"/>
                          <a:pt x="958" y="798"/>
                        </a:cubicBezTo>
                        <a:cubicBezTo>
                          <a:pt x="984" y="837"/>
                          <a:pt x="928" y="784"/>
                          <a:pt x="942" y="826"/>
                        </a:cubicBezTo>
                        <a:cubicBezTo>
                          <a:pt x="936" y="844"/>
                          <a:pt x="930" y="844"/>
                          <a:pt x="914" y="834"/>
                        </a:cubicBezTo>
                        <a:cubicBezTo>
                          <a:pt x="903" y="817"/>
                          <a:pt x="890" y="821"/>
                          <a:pt x="874" y="810"/>
                        </a:cubicBezTo>
                        <a:cubicBezTo>
                          <a:pt x="851" y="776"/>
                          <a:pt x="882" y="816"/>
                          <a:pt x="854" y="794"/>
                        </a:cubicBezTo>
                        <a:cubicBezTo>
                          <a:pt x="843" y="785"/>
                          <a:pt x="840" y="768"/>
                          <a:pt x="830" y="758"/>
                        </a:cubicBezTo>
                        <a:cubicBezTo>
                          <a:pt x="824" y="739"/>
                          <a:pt x="817" y="724"/>
                          <a:pt x="798" y="718"/>
                        </a:cubicBezTo>
                        <a:cubicBezTo>
                          <a:pt x="791" y="696"/>
                          <a:pt x="800" y="712"/>
                          <a:pt x="778" y="710"/>
                        </a:cubicBezTo>
                        <a:cubicBezTo>
                          <a:pt x="767" y="709"/>
                          <a:pt x="746" y="702"/>
                          <a:pt x="746" y="702"/>
                        </a:cubicBezTo>
                        <a:cubicBezTo>
                          <a:pt x="729" y="691"/>
                          <a:pt x="720" y="674"/>
                          <a:pt x="702" y="662"/>
                        </a:cubicBezTo>
                        <a:cubicBezTo>
                          <a:pt x="694" y="665"/>
                          <a:pt x="687" y="673"/>
                          <a:pt x="678" y="674"/>
                        </a:cubicBezTo>
                        <a:cubicBezTo>
                          <a:pt x="657" y="677"/>
                          <a:pt x="630" y="657"/>
                          <a:pt x="614" y="646"/>
                        </a:cubicBezTo>
                        <a:cubicBezTo>
                          <a:pt x="600" y="637"/>
                          <a:pt x="580" y="639"/>
                          <a:pt x="566" y="630"/>
                        </a:cubicBezTo>
                        <a:cubicBezTo>
                          <a:pt x="546" y="617"/>
                          <a:pt x="525" y="607"/>
                          <a:pt x="506" y="594"/>
                        </a:cubicBezTo>
                        <a:cubicBezTo>
                          <a:pt x="513" y="572"/>
                          <a:pt x="509" y="551"/>
                          <a:pt x="490" y="538"/>
                        </a:cubicBezTo>
                        <a:cubicBezTo>
                          <a:pt x="485" y="522"/>
                          <a:pt x="476" y="515"/>
                          <a:pt x="462" y="506"/>
                        </a:cubicBezTo>
                        <a:cubicBezTo>
                          <a:pt x="441" y="474"/>
                          <a:pt x="469" y="513"/>
                          <a:pt x="442" y="486"/>
                        </a:cubicBezTo>
                        <a:cubicBezTo>
                          <a:pt x="436" y="480"/>
                          <a:pt x="436" y="468"/>
                          <a:pt x="430" y="462"/>
                        </a:cubicBezTo>
                        <a:cubicBezTo>
                          <a:pt x="427" y="459"/>
                          <a:pt x="422" y="459"/>
                          <a:pt x="418" y="458"/>
                        </a:cubicBezTo>
                        <a:cubicBezTo>
                          <a:pt x="407" y="447"/>
                          <a:pt x="382" y="430"/>
                          <a:pt x="382" y="430"/>
                        </a:cubicBezTo>
                        <a:cubicBezTo>
                          <a:pt x="371" y="413"/>
                          <a:pt x="358" y="399"/>
                          <a:pt x="346" y="382"/>
                        </a:cubicBezTo>
                        <a:cubicBezTo>
                          <a:pt x="344" y="378"/>
                          <a:pt x="345" y="373"/>
                          <a:pt x="342" y="370"/>
                        </a:cubicBezTo>
                        <a:cubicBezTo>
                          <a:pt x="339" y="367"/>
                          <a:pt x="334" y="367"/>
                          <a:pt x="330" y="366"/>
                        </a:cubicBezTo>
                        <a:cubicBezTo>
                          <a:pt x="322" y="390"/>
                          <a:pt x="342" y="398"/>
                          <a:pt x="354" y="414"/>
                        </a:cubicBezTo>
                        <a:cubicBezTo>
                          <a:pt x="368" y="432"/>
                          <a:pt x="372" y="446"/>
                          <a:pt x="390" y="458"/>
                        </a:cubicBezTo>
                        <a:cubicBezTo>
                          <a:pt x="409" y="487"/>
                          <a:pt x="399" y="475"/>
                          <a:pt x="418" y="494"/>
                        </a:cubicBezTo>
                        <a:cubicBezTo>
                          <a:pt x="423" y="510"/>
                          <a:pt x="428" y="517"/>
                          <a:pt x="442" y="526"/>
                        </a:cubicBezTo>
                        <a:cubicBezTo>
                          <a:pt x="450" y="550"/>
                          <a:pt x="432" y="533"/>
                          <a:pt x="422" y="526"/>
                        </a:cubicBezTo>
                        <a:cubicBezTo>
                          <a:pt x="399" y="492"/>
                          <a:pt x="430" y="532"/>
                          <a:pt x="402" y="510"/>
                        </a:cubicBezTo>
                        <a:cubicBezTo>
                          <a:pt x="398" y="507"/>
                          <a:pt x="397" y="501"/>
                          <a:pt x="394" y="498"/>
                        </a:cubicBezTo>
                        <a:cubicBezTo>
                          <a:pt x="391" y="495"/>
                          <a:pt x="386" y="493"/>
                          <a:pt x="382" y="490"/>
                        </a:cubicBezTo>
                        <a:cubicBezTo>
                          <a:pt x="377" y="474"/>
                          <a:pt x="370" y="471"/>
                          <a:pt x="354" y="466"/>
                        </a:cubicBezTo>
                        <a:cubicBezTo>
                          <a:pt x="344" y="452"/>
                          <a:pt x="340" y="447"/>
                          <a:pt x="346" y="430"/>
                        </a:cubicBezTo>
                        <a:cubicBezTo>
                          <a:pt x="338" y="418"/>
                          <a:pt x="314" y="402"/>
                          <a:pt x="314" y="402"/>
                        </a:cubicBezTo>
                        <a:cubicBezTo>
                          <a:pt x="306" y="390"/>
                          <a:pt x="298" y="378"/>
                          <a:pt x="290" y="366"/>
                        </a:cubicBezTo>
                        <a:cubicBezTo>
                          <a:pt x="284" y="357"/>
                          <a:pt x="273" y="354"/>
                          <a:pt x="266" y="346"/>
                        </a:cubicBezTo>
                        <a:cubicBezTo>
                          <a:pt x="263" y="342"/>
                          <a:pt x="262" y="337"/>
                          <a:pt x="258" y="334"/>
                        </a:cubicBezTo>
                        <a:cubicBezTo>
                          <a:pt x="243" y="324"/>
                          <a:pt x="225" y="324"/>
                          <a:pt x="210" y="314"/>
                        </a:cubicBezTo>
                        <a:cubicBezTo>
                          <a:pt x="201" y="300"/>
                          <a:pt x="194" y="291"/>
                          <a:pt x="178" y="286"/>
                        </a:cubicBezTo>
                        <a:cubicBezTo>
                          <a:pt x="160" y="260"/>
                          <a:pt x="192" y="247"/>
                          <a:pt x="154" y="238"/>
                        </a:cubicBezTo>
                        <a:cubicBezTo>
                          <a:pt x="111" y="209"/>
                          <a:pt x="106" y="149"/>
                          <a:pt x="90" y="102"/>
                        </a:cubicBezTo>
                        <a:cubicBezTo>
                          <a:pt x="86" y="90"/>
                          <a:pt x="76" y="73"/>
                          <a:pt x="66" y="66"/>
                        </a:cubicBezTo>
                        <a:cubicBezTo>
                          <a:pt x="58" y="60"/>
                          <a:pt x="42" y="50"/>
                          <a:pt x="42" y="50"/>
                        </a:cubicBezTo>
                        <a:cubicBezTo>
                          <a:pt x="39" y="46"/>
                          <a:pt x="38" y="41"/>
                          <a:pt x="34" y="38"/>
                        </a:cubicBezTo>
                        <a:cubicBezTo>
                          <a:pt x="27" y="34"/>
                          <a:pt x="10" y="30"/>
                          <a:pt x="10" y="30"/>
                        </a:cubicBezTo>
                        <a:cubicBezTo>
                          <a:pt x="0" y="1"/>
                          <a:pt x="31" y="17"/>
                          <a:pt x="46" y="22"/>
                        </a:cubicBezTo>
                        <a:cubicBezTo>
                          <a:pt x="65" y="51"/>
                          <a:pt x="61" y="41"/>
                          <a:pt x="86" y="58"/>
                        </a:cubicBezTo>
                        <a:cubicBezTo>
                          <a:pt x="94" y="70"/>
                          <a:pt x="94" y="93"/>
                          <a:pt x="102" y="70"/>
                        </a:cubicBezTo>
                        <a:cubicBezTo>
                          <a:pt x="95" y="49"/>
                          <a:pt x="82" y="62"/>
                          <a:pt x="82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3" name="Freeform 37"/>
                  <p:cNvSpPr>
                    <a:spLocks/>
                  </p:cNvSpPr>
                  <p:nvPr/>
                </p:nvSpPr>
                <p:spPr bwMode="ltGray">
                  <a:xfrm>
                    <a:off x="2405" y="445"/>
                    <a:ext cx="15" cy="16"/>
                  </a:xfrm>
                  <a:custGeom>
                    <a:avLst/>
                    <a:gdLst>
                      <a:gd name="T0" fmla="*/ 0 w 36"/>
                      <a:gd name="T1" fmla="*/ 0 h 48"/>
                      <a:gd name="T2" fmla="*/ 0 w 36"/>
                      <a:gd name="T3" fmla="*/ 0 h 48"/>
                      <a:gd name="T4" fmla="*/ 0 w 36"/>
                      <a:gd name="T5" fmla="*/ 0 h 4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" h="48">
                        <a:moveTo>
                          <a:pt x="6" y="28"/>
                        </a:moveTo>
                        <a:cubicBezTo>
                          <a:pt x="25" y="0"/>
                          <a:pt x="36" y="31"/>
                          <a:pt x="10" y="48"/>
                        </a:cubicBezTo>
                        <a:cubicBezTo>
                          <a:pt x="0" y="34"/>
                          <a:pt x="0" y="40"/>
                          <a:pt x="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4" name="Freeform 38"/>
                  <p:cNvSpPr>
                    <a:spLocks/>
                  </p:cNvSpPr>
                  <p:nvPr/>
                </p:nvSpPr>
                <p:spPr bwMode="ltGray">
                  <a:xfrm>
                    <a:off x="2393" y="439"/>
                    <a:ext cx="16" cy="12"/>
                  </a:xfrm>
                  <a:custGeom>
                    <a:avLst/>
                    <a:gdLst>
                      <a:gd name="T0" fmla="*/ 0 w 36"/>
                      <a:gd name="T1" fmla="*/ 0 h 37"/>
                      <a:gd name="T2" fmla="*/ 0 w 36"/>
                      <a:gd name="T3" fmla="*/ 0 h 37"/>
                      <a:gd name="T4" fmla="*/ 0 w 36"/>
                      <a:gd name="T5" fmla="*/ 0 h 37"/>
                      <a:gd name="T6" fmla="*/ 0 w 36"/>
                      <a:gd name="T7" fmla="*/ 0 h 37"/>
                      <a:gd name="T8" fmla="*/ 0 w 36"/>
                      <a:gd name="T9" fmla="*/ 0 h 37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36" h="37">
                        <a:moveTo>
                          <a:pt x="0" y="5"/>
                        </a:moveTo>
                        <a:cubicBezTo>
                          <a:pt x="4" y="4"/>
                          <a:pt x="8" y="0"/>
                          <a:pt x="12" y="1"/>
                        </a:cubicBezTo>
                        <a:cubicBezTo>
                          <a:pt x="21" y="4"/>
                          <a:pt x="36" y="17"/>
                          <a:pt x="36" y="17"/>
                        </a:cubicBezTo>
                        <a:cubicBezTo>
                          <a:pt x="29" y="37"/>
                          <a:pt x="22" y="26"/>
                          <a:pt x="8" y="17"/>
                        </a:cubicBezTo>
                        <a:cubicBezTo>
                          <a:pt x="5" y="13"/>
                          <a:pt x="0" y="5"/>
                          <a:pt x="0" y="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5" name="Freeform 39"/>
                  <p:cNvSpPr>
                    <a:spLocks/>
                  </p:cNvSpPr>
                  <p:nvPr/>
                </p:nvSpPr>
                <p:spPr bwMode="ltGray">
                  <a:xfrm>
                    <a:off x="2878" y="406"/>
                    <a:ext cx="73" cy="33"/>
                  </a:xfrm>
                  <a:custGeom>
                    <a:avLst/>
                    <a:gdLst>
                      <a:gd name="T0" fmla="*/ 0 w 170"/>
                      <a:gd name="T1" fmla="*/ 0 h 96"/>
                      <a:gd name="T2" fmla="*/ 0 w 170"/>
                      <a:gd name="T3" fmla="*/ 0 h 96"/>
                      <a:gd name="T4" fmla="*/ 0 w 170"/>
                      <a:gd name="T5" fmla="*/ 0 h 96"/>
                      <a:gd name="T6" fmla="*/ 0 w 170"/>
                      <a:gd name="T7" fmla="*/ 0 h 96"/>
                      <a:gd name="T8" fmla="*/ 0 w 170"/>
                      <a:gd name="T9" fmla="*/ 0 h 96"/>
                      <a:gd name="T10" fmla="*/ 0 w 170"/>
                      <a:gd name="T11" fmla="*/ 0 h 96"/>
                      <a:gd name="T12" fmla="*/ 0 w 170"/>
                      <a:gd name="T13" fmla="*/ 0 h 96"/>
                      <a:gd name="T14" fmla="*/ 0 w 170"/>
                      <a:gd name="T15" fmla="*/ 0 h 96"/>
                      <a:gd name="T16" fmla="*/ 0 w 170"/>
                      <a:gd name="T17" fmla="*/ 0 h 96"/>
                      <a:gd name="T18" fmla="*/ 0 w 170"/>
                      <a:gd name="T19" fmla="*/ 0 h 96"/>
                      <a:gd name="T20" fmla="*/ 0 w 170"/>
                      <a:gd name="T21" fmla="*/ 0 h 96"/>
                      <a:gd name="T22" fmla="*/ 0 w 170"/>
                      <a:gd name="T23" fmla="*/ 0 h 9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0" h="96">
                        <a:moveTo>
                          <a:pt x="0" y="49"/>
                        </a:moveTo>
                        <a:cubicBezTo>
                          <a:pt x="5" y="33"/>
                          <a:pt x="12" y="30"/>
                          <a:pt x="28" y="25"/>
                        </a:cubicBezTo>
                        <a:cubicBezTo>
                          <a:pt x="20" y="0"/>
                          <a:pt x="42" y="16"/>
                          <a:pt x="56" y="21"/>
                        </a:cubicBezTo>
                        <a:cubicBezTo>
                          <a:pt x="56" y="21"/>
                          <a:pt x="77" y="6"/>
                          <a:pt x="80" y="9"/>
                        </a:cubicBezTo>
                        <a:cubicBezTo>
                          <a:pt x="85" y="14"/>
                          <a:pt x="71" y="23"/>
                          <a:pt x="64" y="25"/>
                        </a:cubicBezTo>
                        <a:cubicBezTo>
                          <a:pt x="82" y="37"/>
                          <a:pt x="103" y="42"/>
                          <a:pt x="124" y="49"/>
                        </a:cubicBezTo>
                        <a:cubicBezTo>
                          <a:pt x="136" y="53"/>
                          <a:pt x="160" y="65"/>
                          <a:pt x="160" y="65"/>
                        </a:cubicBezTo>
                        <a:cubicBezTo>
                          <a:pt x="170" y="96"/>
                          <a:pt x="134" y="83"/>
                          <a:pt x="116" y="77"/>
                        </a:cubicBezTo>
                        <a:cubicBezTo>
                          <a:pt x="109" y="57"/>
                          <a:pt x="116" y="66"/>
                          <a:pt x="88" y="57"/>
                        </a:cubicBezTo>
                        <a:cubicBezTo>
                          <a:pt x="84" y="56"/>
                          <a:pt x="76" y="53"/>
                          <a:pt x="76" y="53"/>
                        </a:cubicBezTo>
                        <a:cubicBezTo>
                          <a:pt x="57" y="34"/>
                          <a:pt x="53" y="37"/>
                          <a:pt x="24" y="41"/>
                        </a:cubicBezTo>
                        <a:cubicBezTo>
                          <a:pt x="9" y="51"/>
                          <a:pt x="17" y="49"/>
                          <a:pt x="0" y="4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6" name="Freeform 40"/>
                  <p:cNvSpPr>
                    <a:spLocks/>
                  </p:cNvSpPr>
                  <p:nvPr/>
                </p:nvSpPr>
                <p:spPr bwMode="ltGray">
                  <a:xfrm>
                    <a:off x="2955" y="433"/>
                    <a:ext cx="59" cy="15"/>
                  </a:xfrm>
                  <a:custGeom>
                    <a:avLst/>
                    <a:gdLst>
                      <a:gd name="T0" fmla="*/ 0 w 138"/>
                      <a:gd name="T1" fmla="*/ 0 h 44"/>
                      <a:gd name="T2" fmla="*/ 0 w 138"/>
                      <a:gd name="T3" fmla="*/ 0 h 44"/>
                      <a:gd name="T4" fmla="*/ 0 w 138"/>
                      <a:gd name="T5" fmla="*/ 0 h 44"/>
                      <a:gd name="T6" fmla="*/ 0 w 138"/>
                      <a:gd name="T7" fmla="*/ 0 h 44"/>
                      <a:gd name="T8" fmla="*/ 0 w 138"/>
                      <a:gd name="T9" fmla="*/ 0 h 44"/>
                      <a:gd name="T10" fmla="*/ 0 w 138"/>
                      <a:gd name="T11" fmla="*/ 0 h 44"/>
                      <a:gd name="T12" fmla="*/ 0 w 138"/>
                      <a:gd name="T13" fmla="*/ 0 h 44"/>
                      <a:gd name="T14" fmla="*/ 0 w 138"/>
                      <a:gd name="T15" fmla="*/ 0 h 44"/>
                      <a:gd name="T16" fmla="*/ 0 w 138"/>
                      <a:gd name="T17" fmla="*/ 0 h 44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138" h="44">
                        <a:moveTo>
                          <a:pt x="0" y="0"/>
                        </a:moveTo>
                        <a:cubicBezTo>
                          <a:pt x="19" y="3"/>
                          <a:pt x="35" y="10"/>
                          <a:pt x="52" y="4"/>
                        </a:cubicBezTo>
                        <a:cubicBezTo>
                          <a:pt x="87" y="11"/>
                          <a:pt x="61" y="15"/>
                          <a:pt x="88" y="24"/>
                        </a:cubicBezTo>
                        <a:cubicBezTo>
                          <a:pt x="96" y="23"/>
                          <a:pt x="104" y="19"/>
                          <a:pt x="112" y="20"/>
                        </a:cubicBezTo>
                        <a:cubicBezTo>
                          <a:pt x="138" y="23"/>
                          <a:pt x="118" y="41"/>
                          <a:pt x="108" y="44"/>
                        </a:cubicBezTo>
                        <a:cubicBezTo>
                          <a:pt x="78" y="34"/>
                          <a:pt x="92" y="34"/>
                          <a:pt x="64" y="40"/>
                        </a:cubicBezTo>
                        <a:cubicBezTo>
                          <a:pt x="41" y="37"/>
                          <a:pt x="22" y="41"/>
                          <a:pt x="0" y="36"/>
                        </a:cubicBezTo>
                        <a:cubicBezTo>
                          <a:pt x="6" y="11"/>
                          <a:pt x="7" y="27"/>
                          <a:pt x="28" y="20"/>
                        </a:cubicBezTo>
                        <a:cubicBezTo>
                          <a:pt x="17" y="13"/>
                          <a:pt x="0" y="13"/>
                          <a:pt x="0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7" name="Freeform 41"/>
                  <p:cNvSpPr>
                    <a:spLocks/>
                  </p:cNvSpPr>
                  <p:nvPr/>
                </p:nvSpPr>
                <p:spPr bwMode="ltGray">
                  <a:xfrm>
                    <a:off x="2924" y="441"/>
                    <a:ext cx="24" cy="14"/>
                  </a:xfrm>
                  <a:custGeom>
                    <a:avLst/>
                    <a:gdLst>
                      <a:gd name="T0" fmla="*/ 0 w 57"/>
                      <a:gd name="T1" fmla="*/ 0 h 42"/>
                      <a:gd name="T2" fmla="*/ 0 w 57"/>
                      <a:gd name="T3" fmla="*/ 0 h 42"/>
                      <a:gd name="T4" fmla="*/ 0 w 57"/>
                      <a:gd name="T5" fmla="*/ 0 h 4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57" h="42">
                        <a:moveTo>
                          <a:pt x="17" y="25"/>
                        </a:moveTo>
                        <a:cubicBezTo>
                          <a:pt x="0" y="0"/>
                          <a:pt x="21" y="9"/>
                          <a:pt x="37" y="13"/>
                        </a:cubicBezTo>
                        <a:cubicBezTo>
                          <a:pt x="57" y="42"/>
                          <a:pt x="30" y="25"/>
                          <a:pt x="1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8" name="Freeform 42"/>
                  <p:cNvSpPr>
                    <a:spLocks/>
                  </p:cNvSpPr>
                  <p:nvPr/>
                </p:nvSpPr>
                <p:spPr bwMode="ltGray">
                  <a:xfrm>
                    <a:off x="2908" y="398"/>
                    <a:ext cx="16" cy="18"/>
                  </a:xfrm>
                  <a:custGeom>
                    <a:avLst/>
                    <a:gdLst>
                      <a:gd name="T0" fmla="*/ 0 w 39"/>
                      <a:gd name="T1" fmla="*/ 0 h 52"/>
                      <a:gd name="T2" fmla="*/ 0 w 39"/>
                      <a:gd name="T3" fmla="*/ 0 h 52"/>
                      <a:gd name="T4" fmla="*/ 0 w 39"/>
                      <a:gd name="T5" fmla="*/ 0 h 52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9" h="52">
                        <a:moveTo>
                          <a:pt x="19" y="32"/>
                        </a:moveTo>
                        <a:cubicBezTo>
                          <a:pt x="13" y="14"/>
                          <a:pt x="0" y="13"/>
                          <a:pt x="19" y="0"/>
                        </a:cubicBezTo>
                        <a:cubicBezTo>
                          <a:pt x="23" y="5"/>
                          <a:pt x="39" y="52"/>
                          <a:pt x="19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59" name="Freeform 43"/>
                  <p:cNvSpPr>
                    <a:spLocks/>
                  </p:cNvSpPr>
                  <p:nvPr/>
                </p:nvSpPr>
                <p:spPr bwMode="ltGray">
                  <a:xfrm>
                    <a:off x="3035" y="452"/>
                    <a:ext cx="19" cy="27"/>
                  </a:xfrm>
                  <a:custGeom>
                    <a:avLst/>
                    <a:gdLst>
                      <a:gd name="T0" fmla="*/ 0 w 44"/>
                      <a:gd name="T1" fmla="*/ 0 h 80"/>
                      <a:gd name="T2" fmla="*/ 0 w 44"/>
                      <a:gd name="T3" fmla="*/ 0 h 80"/>
                      <a:gd name="T4" fmla="*/ 0 w 44"/>
                      <a:gd name="T5" fmla="*/ 0 h 80"/>
                      <a:gd name="T6" fmla="*/ 0 w 44"/>
                      <a:gd name="T7" fmla="*/ 0 h 80"/>
                      <a:gd name="T8" fmla="*/ 0 w 44"/>
                      <a:gd name="T9" fmla="*/ 0 h 80"/>
                      <a:gd name="T10" fmla="*/ 0 w 44"/>
                      <a:gd name="T11" fmla="*/ 0 h 80"/>
                      <a:gd name="T12" fmla="*/ 0 w 44"/>
                      <a:gd name="T13" fmla="*/ 0 h 80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44" h="80">
                        <a:moveTo>
                          <a:pt x="4" y="9"/>
                        </a:moveTo>
                        <a:cubicBezTo>
                          <a:pt x="9" y="17"/>
                          <a:pt x="18" y="24"/>
                          <a:pt x="20" y="33"/>
                        </a:cubicBezTo>
                        <a:cubicBezTo>
                          <a:pt x="21" y="38"/>
                          <a:pt x="21" y="45"/>
                          <a:pt x="24" y="49"/>
                        </a:cubicBezTo>
                        <a:cubicBezTo>
                          <a:pt x="27" y="52"/>
                          <a:pt x="32" y="52"/>
                          <a:pt x="36" y="53"/>
                        </a:cubicBezTo>
                        <a:cubicBezTo>
                          <a:pt x="41" y="68"/>
                          <a:pt x="44" y="80"/>
                          <a:pt x="24" y="73"/>
                        </a:cubicBezTo>
                        <a:cubicBezTo>
                          <a:pt x="19" y="55"/>
                          <a:pt x="11" y="37"/>
                          <a:pt x="0" y="21"/>
                        </a:cubicBezTo>
                        <a:cubicBezTo>
                          <a:pt x="4" y="4"/>
                          <a:pt x="4" y="0"/>
                          <a:pt x="4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0" name="Freeform 44"/>
                  <p:cNvSpPr>
                    <a:spLocks/>
                  </p:cNvSpPr>
                  <p:nvPr/>
                </p:nvSpPr>
                <p:spPr bwMode="ltGray">
                  <a:xfrm>
                    <a:off x="2696" y="247"/>
                    <a:ext cx="205" cy="41"/>
                  </a:xfrm>
                  <a:custGeom>
                    <a:avLst/>
                    <a:gdLst>
                      <a:gd name="T0" fmla="*/ 1 w 323"/>
                      <a:gd name="T1" fmla="*/ 1 h 64"/>
                      <a:gd name="T2" fmla="*/ 1 w 323"/>
                      <a:gd name="T3" fmla="*/ 1 h 64"/>
                      <a:gd name="T4" fmla="*/ 1 w 323"/>
                      <a:gd name="T5" fmla="*/ 0 h 64"/>
                      <a:gd name="T6" fmla="*/ 1 w 323"/>
                      <a:gd name="T7" fmla="*/ 0 h 64"/>
                      <a:gd name="T8" fmla="*/ 1 w 323"/>
                      <a:gd name="T9" fmla="*/ 1 h 64"/>
                      <a:gd name="T10" fmla="*/ 1 w 323"/>
                      <a:gd name="T11" fmla="*/ 1 h 64"/>
                      <a:gd name="T12" fmla="*/ 1 w 323"/>
                      <a:gd name="T13" fmla="*/ 1 h 64"/>
                      <a:gd name="T14" fmla="*/ 1 w 323"/>
                      <a:gd name="T15" fmla="*/ 1 h 64"/>
                      <a:gd name="T16" fmla="*/ 1 w 323"/>
                      <a:gd name="T17" fmla="*/ 1 h 64"/>
                      <a:gd name="T18" fmla="*/ 1 w 323"/>
                      <a:gd name="T19" fmla="*/ 1 h 64"/>
                      <a:gd name="T20" fmla="*/ 1 w 323"/>
                      <a:gd name="T21" fmla="*/ 1 h 64"/>
                      <a:gd name="T22" fmla="*/ 1 w 323"/>
                      <a:gd name="T23" fmla="*/ 1 h 64"/>
                      <a:gd name="T24" fmla="*/ 1 w 323"/>
                      <a:gd name="T25" fmla="*/ 1 h 64"/>
                      <a:gd name="T26" fmla="*/ 1 w 323"/>
                      <a:gd name="T27" fmla="*/ 1 h 64"/>
                      <a:gd name="T28" fmla="*/ 1 w 323"/>
                      <a:gd name="T29" fmla="*/ 1 h 64"/>
                      <a:gd name="T30" fmla="*/ 1 w 323"/>
                      <a:gd name="T31" fmla="*/ 1 h 64"/>
                      <a:gd name="T32" fmla="*/ 1 w 323"/>
                      <a:gd name="T33" fmla="*/ 1 h 64"/>
                      <a:gd name="T34" fmla="*/ 1 w 323"/>
                      <a:gd name="T35" fmla="*/ 1 h 64"/>
                      <a:gd name="T36" fmla="*/ 1 w 323"/>
                      <a:gd name="T37" fmla="*/ 1 h 64"/>
                      <a:gd name="T38" fmla="*/ 1 w 323"/>
                      <a:gd name="T39" fmla="*/ 1 h 64"/>
                      <a:gd name="T40" fmla="*/ 1 w 323"/>
                      <a:gd name="T41" fmla="*/ 1 h 64"/>
                      <a:gd name="T42" fmla="*/ 1 w 323"/>
                      <a:gd name="T43" fmla="*/ 1 h 64"/>
                      <a:gd name="T44" fmla="*/ 1 w 323"/>
                      <a:gd name="T45" fmla="*/ 1 h 64"/>
                      <a:gd name="T46" fmla="*/ 1 w 323"/>
                      <a:gd name="T47" fmla="*/ 1 h 64"/>
                      <a:gd name="T48" fmla="*/ 1 w 323"/>
                      <a:gd name="T49" fmla="*/ 1 h 64"/>
                      <a:gd name="T50" fmla="*/ 1 w 323"/>
                      <a:gd name="T51" fmla="*/ 1 h 64"/>
                      <a:gd name="T52" fmla="*/ 1 w 323"/>
                      <a:gd name="T53" fmla="*/ 0 h 64"/>
                      <a:gd name="T54" fmla="*/ 1 w 323"/>
                      <a:gd name="T55" fmla="*/ 1 h 64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0" t="0" r="r" b="b"/>
                    <a:pathLst>
                      <a:path w="323" h="64">
                        <a:moveTo>
                          <a:pt x="220" y="1"/>
                        </a:moveTo>
                        <a:cubicBezTo>
                          <a:pt x="215" y="12"/>
                          <a:pt x="225" y="17"/>
                          <a:pt x="231" y="8"/>
                        </a:cubicBezTo>
                        <a:cubicBezTo>
                          <a:pt x="235" y="0"/>
                          <a:pt x="229" y="7"/>
                          <a:pt x="235" y="0"/>
                        </a:cubicBezTo>
                        <a:lnTo>
                          <a:pt x="265" y="0"/>
                        </a:lnTo>
                        <a:cubicBezTo>
                          <a:pt x="277" y="6"/>
                          <a:pt x="276" y="11"/>
                          <a:pt x="287" y="17"/>
                        </a:cubicBezTo>
                        <a:cubicBezTo>
                          <a:pt x="308" y="11"/>
                          <a:pt x="293" y="7"/>
                          <a:pt x="319" y="10"/>
                        </a:cubicBezTo>
                        <a:cubicBezTo>
                          <a:pt x="323" y="19"/>
                          <a:pt x="321" y="22"/>
                          <a:pt x="314" y="29"/>
                        </a:cubicBezTo>
                        <a:cubicBezTo>
                          <a:pt x="312" y="39"/>
                          <a:pt x="313" y="50"/>
                          <a:pt x="298" y="46"/>
                        </a:cubicBezTo>
                        <a:cubicBezTo>
                          <a:pt x="297" y="40"/>
                          <a:pt x="298" y="34"/>
                          <a:pt x="295" y="29"/>
                        </a:cubicBezTo>
                        <a:cubicBezTo>
                          <a:pt x="294" y="27"/>
                          <a:pt x="290" y="31"/>
                          <a:pt x="287" y="31"/>
                        </a:cubicBezTo>
                        <a:cubicBezTo>
                          <a:pt x="284" y="31"/>
                          <a:pt x="282" y="30"/>
                          <a:pt x="279" y="29"/>
                        </a:cubicBezTo>
                        <a:cubicBezTo>
                          <a:pt x="274" y="27"/>
                          <a:pt x="263" y="21"/>
                          <a:pt x="263" y="21"/>
                        </a:cubicBezTo>
                        <a:cubicBezTo>
                          <a:pt x="249" y="23"/>
                          <a:pt x="241" y="31"/>
                          <a:pt x="228" y="38"/>
                        </a:cubicBezTo>
                        <a:cubicBezTo>
                          <a:pt x="220" y="41"/>
                          <a:pt x="209" y="42"/>
                          <a:pt x="201" y="44"/>
                        </a:cubicBezTo>
                        <a:cubicBezTo>
                          <a:pt x="193" y="54"/>
                          <a:pt x="200" y="53"/>
                          <a:pt x="212" y="57"/>
                        </a:cubicBezTo>
                        <a:cubicBezTo>
                          <a:pt x="200" y="62"/>
                          <a:pt x="199" y="57"/>
                          <a:pt x="188" y="63"/>
                        </a:cubicBezTo>
                        <a:cubicBezTo>
                          <a:pt x="181" y="62"/>
                          <a:pt x="174" y="64"/>
                          <a:pt x="169" y="61"/>
                        </a:cubicBezTo>
                        <a:cubicBezTo>
                          <a:pt x="166" y="59"/>
                          <a:pt x="175" y="59"/>
                          <a:pt x="177" y="57"/>
                        </a:cubicBezTo>
                        <a:cubicBezTo>
                          <a:pt x="181" y="48"/>
                          <a:pt x="149" y="28"/>
                          <a:pt x="171" y="40"/>
                        </a:cubicBezTo>
                        <a:cubicBezTo>
                          <a:pt x="184" y="55"/>
                          <a:pt x="184" y="36"/>
                          <a:pt x="169" y="31"/>
                        </a:cubicBezTo>
                        <a:cubicBezTo>
                          <a:pt x="167" y="27"/>
                          <a:pt x="167" y="22"/>
                          <a:pt x="158" y="23"/>
                        </a:cubicBezTo>
                        <a:cubicBezTo>
                          <a:pt x="153" y="23"/>
                          <a:pt x="142" y="27"/>
                          <a:pt x="142" y="27"/>
                        </a:cubicBezTo>
                        <a:cubicBezTo>
                          <a:pt x="136" y="39"/>
                          <a:pt x="143" y="31"/>
                          <a:pt x="134" y="27"/>
                        </a:cubicBezTo>
                        <a:cubicBezTo>
                          <a:pt x="130" y="25"/>
                          <a:pt x="126" y="25"/>
                          <a:pt x="123" y="25"/>
                        </a:cubicBezTo>
                        <a:cubicBezTo>
                          <a:pt x="117" y="11"/>
                          <a:pt x="100" y="6"/>
                          <a:pt x="83" y="2"/>
                        </a:cubicBezTo>
                        <a:cubicBezTo>
                          <a:pt x="70" y="4"/>
                          <a:pt x="69" y="9"/>
                          <a:pt x="59" y="14"/>
                        </a:cubicBezTo>
                        <a:cubicBezTo>
                          <a:pt x="45" y="14"/>
                          <a:pt x="0" y="12"/>
                          <a:pt x="1" y="0"/>
                        </a:cubicBezTo>
                        <a:lnTo>
                          <a:pt x="220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1" name="Freeform 45"/>
                  <p:cNvSpPr>
                    <a:spLocks/>
                  </p:cNvSpPr>
                  <p:nvPr/>
                </p:nvSpPr>
                <p:spPr bwMode="ltGray">
                  <a:xfrm>
                    <a:off x="2515" y="246"/>
                    <a:ext cx="190" cy="20"/>
                  </a:xfrm>
                  <a:custGeom>
                    <a:avLst/>
                    <a:gdLst>
                      <a:gd name="T0" fmla="*/ 1 w 300"/>
                      <a:gd name="T1" fmla="*/ 1 h 31"/>
                      <a:gd name="T2" fmla="*/ 1 w 300"/>
                      <a:gd name="T3" fmla="*/ 1 h 31"/>
                      <a:gd name="T4" fmla="*/ 1 w 300"/>
                      <a:gd name="T5" fmla="*/ 0 h 31"/>
                      <a:gd name="T6" fmla="*/ 1 w 300"/>
                      <a:gd name="T7" fmla="*/ 1 h 31"/>
                      <a:gd name="T8" fmla="*/ 1 w 300"/>
                      <a:gd name="T9" fmla="*/ 1 h 31"/>
                      <a:gd name="T10" fmla="*/ 1 w 300"/>
                      <a:gd name="T11" fmla="*/ 1 h 31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300" h="31">
                        <a:moveTo>
                          <a:pt x="105" y="31"/>
                        </a:moveTo>
                        <a:cubicBezTo>
                          <a:pt x="83" y="19"/>
                          <a:pt x="0" y="6"/>
                          <a:pt x="30" y="1"/>
                        </a:cubicBezTo>
                        <a:lnTo>
                          <a:pt x="285" y="0"/>
                        </a:lnTo>
                        <a:cubicBezTo>
                          <a:pt x="296" y="4"/>
                          <a:pt x="300" y="5"/>
                          <a:pt x="296" y="14"/>
                        </a:cubicBezTo>
                        <a:cubicBezTo>
                          <a:pt x="285" y="11"/>
                          <a:pt x="276" y="16"/>
                          <a:pt x="264" y="16"/>
                        </a:cubicBezTo>
                        <a:lnTo>
                          <a:pt x="105" y="3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2" name="Freeform 46"/>
                  <p:cNvSpPr>
                    <a:spLocks/>
                  </p:cNvSpPr>
                  <p:nvPr/>
                </p:nvSpPr>
                <p:spPr bwMode="ltGray">
                  <a:xfrm>
                    <a:off x="2096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3" name="Freeform 47"/>
                  <p:cNvSpPr>
                    <a:spLocks/>
                  </p:cNvSpPr>
                  <p:nvPr/>
                </p:nvSpPr>
                <p:spPr bwMode="ltGray">
                  <a:xfrm>
                    <a:off x="1606" y="246"/>
                    <a:ext cx="436" cy="152"/>
                  </a:xfrm>
                  <a:custGeom>
                    <a:avLst/>
                    <a:gdLst>
                      <a:gd name="T0" fmla="*/ 73 w 436"/>
                      <a:gd name="T1" fmla="*/ 1 h 152"/>
                      <a:gd name="T2" fmla="*/ 436 w 436"/>
                      <a:gd name="T3" fmla="*/ 0 h 152"/>
                      <a:gd name="T4" fmla="*/ 416 w 436"/>
                      <a:gd name="T5" fmla="*/ 54 h 152"/>
                      <a:gd name="T6" fmla="*/ 397 w 436"/>
                      <a:gd name="T7" fmla="*/ 68 h 152"/>
                      <a:gd name="T8" fmla="*/ 392 w 436"/>
                      <a:gd name="T9" fmla="*/ 70 h 152"/>
                      <a:gd name="T10" fmla="*/ 375 w 436"/>
                      <a:gd name="T11" fmla="*/ 73 h 152"/>
                      <a:gd name="T12" fmla="*/ 361 w 436"/>
                      <a:gd name="T13" fmla="*/ 88 h 152"/>
                      <a:gd name="T14" fmla="*/ 362 w 436"/>
                      <a:gd name="T15" fmla="*/ 99 h 152"/>
                      <a:gd name="T16" fmla="*/ 364 w 436"/>
                      <a:gd name="T17" fmla="*/ 107 h 152"/>
                      <a:gd name="T18" fmla="*/ 366 w 436"/>
                      <a:gd name="T19" fmla="*/ 113 h 152"/>
                      <a:gd name="T20" fmla="*/ 362 w 436"/>
                      <a:gd name="T21" fmla="*/ 122 h 152"/>
                      <a:gd name="T22" fmla="*/ 351 w 436"/>
                      <a:gd name="T23" fmla="*/ 120 h 152"/>
                      <a:gd name="T24" fmla="*/ 342 w 436"/>
                      <a:gd name="T25" fmla="*/ 129 h 152"/>
                      <a:gd name="T26" fmla="*/ 347 w 436"/>
                      <a:gd name="T27" fmla="*/ 105 h 152"/>
                      <a:gd name="T28" fmla="*/ 338 w 436"/>
                      <a:gd name="T29" fmla="*/ 100 h 152"/>
                      <a:gd name="T30" fmla="*/ 344 w 436"/>
                      <a:gd name="T31" fmla="*/ 93 h 152"/>
                      <a:gd name="T32" fmla="*/ 342 w 436"/>
                      <a:gd name="T33" fmla="*/ 89 h 152"/>
                      <a:gd name="T34" fmla="*/ 320 w 436"/>
                      <a:gd name="T35" fmla="*/ 94 h 152"/>
                      <a:gd name="T36" fmla="*/ 317 w 436"/>
                      <a:gd name="T37" fmla="*/ 85 h 152"/>
                      <a:gd name="T38" fmla="*/ 297 w 436"/>
                      <a:gd name="T39" fmla="*/ 94 h 152"/>
                      <a:gd name="T40" fmla="*/ 320 w 436"/>
                      <a:gd name="T41" fmla="*/ 103 h 152"/>
                      <a:gd name="T42" fmla="*/ 305 w 436"/>
                      <a:gd name="T43" fmla="*/ 117 h 152"/>
                      <a:gd name="T44" fmla="*/ 311 w 436"/>
                      <a:gd name="T45" fmla="*/ 126 h 152"/>
                      <a:gd name="T46" fmla="*/ 315 w 436"/>
                      <a:gd name="T47" fmla="*/ 138 h 152"/>
                      <a:gd name="T48" fmla="*/ 309 w 436"/>
                      <a:gd name="T49" fmla="*/ 139 h 152"/>
                      <a:gd name="T50" fmla="*/ 314 w 436"/>
                      <a:gd name="T51" fmla="*/ 144 h 152"/>
                      <a:gd name="T52" fmla="*/ 307 w 436"/>
                      <a:gd name="T53" fmla="*/ 152 h 152"/>
                      <a:gd name="T54" fmla="*/ 0 w 436"/>
                      <a:gd name="T55" fmla="*/ 149 h 152"/>
                      <a:gd name="T56" fmla="*/ 73 w 436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6" h="152">
                        <a:moveTo>
                          <a:pt x="73" y="1"/>
                        </a:moveTo>
                        <a:lnTo>
                          <a:pt x="436" y="0"/>
                        </a:lnTo>
                        <a:cubicBezTo>
                          <a:pt x="430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4" name="Freeform 48"/>
                  <p:cNvSpPr>
                    <a:spLocks/>
                  </p:cNvSpPr>
                  <p:nvPr/>
                </p:nvSpPr>
                <p:spPr bwMode="ltGray">
                  <a:xfrm>
                    <a:off x="2043" y="241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5" name="Freeform 49"/>
                  <p:cNvSpPr>
                    <a:spLocks/>
                  </p:cNvSpPr>
                  <p:nvPr/>
                </p:nvSpPr>
                <p:spPr bwMode="ltGray">
                  <a:xfrm>
                    <a:off x="2031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6" name="Freeform 50"/>
                  <p:cNvSpPr>
                    <a:spLocks/>
                  </p:cNvSpPr>
                  <p:nvPr/>
                </p:nvSpPr>
                <p:spPr bwMode="ltGray">
                  <a:xfrm>
                    <a:off x="1968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7" name="Freeform 51"/>
                  <p:cNvSpPr>
                    <a:spLocks/>
                  </p:cNvSpPr>
                  <p:nvPr/>
                </p:nvSpPr>
                <p:spPr bwMode="ltGray">
                  <a:xfrm>
                    <a:off x="2021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8" name="Freeform 52"/>
                  <p:cNvSpPr>
                    <a:spLocks/>
                  </p:cNvSpPr>
                  <p:nvPr/>
                </p:nvSpPr>
                <p:spPr bwMode="ltGray">
                  <a:xfrm>
                    <a:off x="1573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69" name="Freeform 53"/>
                  <p:cNvSpPr>
                    <a:spLocks/>
                  </p:cNvSpPr>
                  <p:nvPr/>
                </p:nvSpPr>
                <p:spPr bwMode="ltGray">
                  <a:xfrm>
                    <a:off x="1634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0" name="Freeform 54"/>
                  <p:cNvSpPr>
                    <a:spLocks/>
                  </p:cNvSpPr>
                  <p:nvPr/>
                </p:nvSpPr>
                <p:spPr bwMode="ltGray">
                  <a:xfrm>
                    <a:off x="1900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1" name="Freeform 55"/>
                  <p:cNvSpPr>
                    <a:spLocks/>
                  </p:cNvSpPr>
                  <p:nvPr/>
                </p:nvSpPr>
                <p:spPr bwMode="ltGray">
                  <a:xfrm>
                    <a:off x="1951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2" name="Freeform 56"/>
                  <p:cNvSpPr>
                    <a:spLocks/>
                  </p:cNvSpPr>
                  <p:nvPr/>
                </p:nvSpPr>
                <p:spPr bwMode="ltGray">
                  <a:xfrm>
                    <a:off x="1021" y="314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1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1 w 682"/>
                      <a:gd name="T61" fmla="*/ 1 h 557"/>
                      <a:gd name="T62" fmla="*/ 1 w 682"/>
                      <a:gd name="T63" fmla="*/ 1 h 557"/>
                      <a:gd name="T64" fmla="*/ 1 w 682"/>
                      <a:gd name="T65" fmla="*/ 1 h 557"/>
                      <a:gd name="T66" fmla="*/ 1 w 682"/>
                      <a:gd name="T67" fmla="*/ 1 h 557"/>
                      <a:gd name="T68" fmla="*/ 1 w 682"/>
                      <a:gd name="T69" fmla="*/ 1 h 557"/>
                      <a:gd name="T70" fmla="*/ 1 w 682"/>
                      <a:gd name="T71" fmla="*/ 1 h 557"/>
                      <a:gd name="T72" fmla="*/ 1 w 682"/>
                      <a:gd name="T73" fmla="*/ 1 h 557"/>
                      <a:gd name="T74" fmla="*/ 1 w 682"/>
                      <a:gd name="T75" fmla="*/ 1 h 557"/>
                      <a:gd name="T76" fmla="*/ 1 w 682"/>
                      <a:gd name="T77" fmla="*/ 1 h 557"/>
                      <a:gd name="T78" fmla="*/ 1 w 682"/>
                      <a:gd name="T79" fmla="*/ 1 h 557"/>
                      <a:gd name="T80" fmla="*/ 1 w 682"/>
                      <a:gd name="T81" fmla="*/ 1 h 557"/>
                      <a:gd name="T82" fmla="*/ 1 w 682"/>
                      <a:gd name="T83" fmla="*/ 1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3" name="Freeform 57"/>
                  <p:cNvSpPr>
                    <a:spLocks/>
                  </p:cNvSpPr>
                  <p:nvPr/>
                </p:nvSpPr>
                <p:spPr bwMode="ltGray">
                  <a:xfrm>
                    <a:off x="1189" y="447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4" name="Freeform 58"/>
                  <p:cNvSpPr>
                    <a:spLocks/>
                  </p:cNvSpPr>
                  <p:nvPr/>
                </p:nvSpPr>
                <p:spPr bwMode="ltGray">
                  <a:xfrm>
                    <a:off x="1476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5" name="Freeform 59"/>
                  <p:cNvSpPr>
                    <a:spLocks/>
                  </p:cNvSpPr>
                  <p:nvPr/>
                </p:nvSpPr>
                <p:spPr bwMode="ltGray">
                  <a:xfrm>
                    <a:off x="1467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6" name="Freeform 60"/>
                  <p:cNvSpPr>
                    <a:spLocks/>
                  </p:cNvSpPr>
                  <p:nvPr/>
                </p:nvSpPr>
                <p:spPr bwMode="ltGray">
                  <a:xfrm>
                    <a:off x="1072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7" name="Freeform 61"/>
                  <p:cNvSpPr>
                    <a:spLocks/>
                  </p:cNvSpPr>
                  <p:nvPr/>
                </p:nvSpPr>
                <p:spPr bwMode="ltGray">
                  <a:xfrm>
                    <a:off x="1374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8" name="Freeform 62"/>
                  <p:cNvSpPr>
                    <a:spLocks/>
                  </p:cNvSpPr>
                  <p:nvPr/>
                </p:nvSpPr>
                <p:spPr bwMode="ltGray">
                  <a:xfrm>
                    <a:off x="1173" y="247"/>
                    <a:ext cx="591" cy="95"/>
                  </a:xfrm>
                  <a:custGeom>
                    <a:avLst/>
                    <a:gdLst>
                      <a:gd name="T0" fmla="*/ 1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1 w 931"/>
                      <a:gd name="T59" fmla="*/ 1 h 149"/>
                      <a:gd name="T60" fmla="*/ 1 w 931"/>
                      <a:gd name="T61" fmla="*/ 1 h 149"/>
                      <a:gd name="T62" fmla="*/ 1 w 931"/>
                      <a:gd name="T63" fmla="*/ 1 h 149"/>
                      <a:gd name="T64" fmla="*/ 1 w 931"/>
                      <a:gd name="T65" fmla="*/ 1 h 149"/>
                      <a:gd name="T66" fmla="*/ 1 w 931"/>
                      <a:gd name="T67" fmla="*/ 1 h 149"/>
                      <a:gd name="T68" fmla="*/ 1 w 931"/>
                      <a:gd name="T69" fmla="*/ 1 h 149"/>
                      <a:gd name="T70" fmla="*/ 1 w 931"/>
                      <a:gd name="T71" fmla="*/ 1 h 149"/>
                      <a:gd name="T72" fmla="*/ 1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79" name="Freeform 63"/>
                  <p:cNvSpPr>
                    <a:spLocks/>
                  </p:cNvSpPr>
                  <p:nvPr/>
                </p:nvSpPr>
                <p:spPr bwMode="ltGray">
                  <a:xfrm>
                    <a:off x="1293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80" name="Freeform 64"/>
                  <p:cNvSpPr>
                    <a:spLocks/>
                  </p:cNvSpPr>
                  <p:nvPr/>
                </p:nvSpPr>
                <p:spPr bwMode="ltGray">
                  <a:xfrm>
                    <a:off x="1278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81" name="Freeform 65"/>
                  <p:cNvSpPr>
                    <a:spLocks/>
                  </p:cNvSpPr>
                  <p:nvPr/>
                </p:nvSpPr>
                <p:spPr bwMode="ltGray">
                  <a:xfrm>
                    <a:off x="1340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82" name="Freeform 66"/>
                  <p:cNvSpPr>
                    <a:spLocks/>
                  </p:cNvSpPr>
                  <p:nvPr/>
                </p:nvSpPr>
                <p:spPr bwMode="ltGray">
                  <a:xfrm>
                    <a:off x="1395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83" name="Freeform 67"/>
                  <p:cNvSpPr>
                    <a:spLocks/>
                  </p:cNvSpPr>
                  <p:nvPr/>
                </p:nvSpPr>
                <p:spPr bwMode="ltGray">
                  <a:xfrm>
                    <a:off x="1248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085" name="Group 68"/>
                <p:cNvGrpSpPr>
                  <a:grpSpLocks/>
                </p:cNvGrpSpPr>
                <p:nvPr/>
              </p:nvGrpSpPr>
              <p:grpSpPr bwMode="auto">
                <a:xfrm>
                  <a:off x="3709" y="240"/>
                  <a:ext cx="1139" cy="429"/>
                  <a:chOff x="3709" y="240"/>
                  <a:chExt cx="1139" cy="429"/>
                </a:xfrm>
              </p:grpSpPr>
              <p:sp>
                <p:nvSpPr>
                  <p:cNvPr id="1086" name="Freeform 69"/>
                  <p:cNvSpPr>
                    <a:spLocks/>
                  </p:cNvSpPr>
                  <p:nvPr/>
                </p:nvSpPr>
                <p:spPr bwMode="ltGray">
                  <a:xfrm>
                    <a:off x="4808" y="616"/>
                    <a:ext cx="13" cy="14"/>
                  </a:xfrm>
                  <a:custGeom>
                    <a:avLst/>
                    <a:gdLst>
                      <a:gd name="T0" fmla="*/ 0 w 30"/>
                      <a:gd name="T1" fmla="*/ 0 h 42"/>
                      <a:gd name="T2" fmla="*/ 0 w 30"/>
                      <a:gd name="T3" fmla="*/ 0 h 42"/>
                      <a:gd name="T4" fmla="*/ 0 w 30"/>
                      <a:gd name="T5" fmla="*/ 0 h 42"/>
                      <a:gd name="T6" fmla="*/ 0 w 30"/>
                      <a:gd name="T7" fmla="*/ 0 h 42"/>
                      <a:gd name="T8" fmla="*/ 0 w 30"/>
                      <a:gd name="T9" fmla="*/ 0 h 42"/>
                      <a:gd name="T10" fmla="*/ 0 w 30"/>
                      <a:gd name="T11" fmla="*/ 0 h 42"/>
                      <a:gd name="T12" fmla="*/ 0 w 30"/>
                      <a:gd name="T13" fmla="*/ 0 h 42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</a:gdLst>
                    <a:ahLst/>
                    <a:cxnLst>
                      <a:cxn ang="T14">
                        <a:pos x="T0" y="T1"/>
                      </a:cxn>
                      <a:cxn ang="T15">
                        <a:pos x="T2" y="T3"/>
                      </a:cxn>
                      <a:cxn ang="T16">
                        <a:pos x="T4" y="T5"/>
                      </a:cxn>
                      <a:cxn ang="T17">
                        <a:pos x="T6" y="T7"/>
                      </a:cxn>
                      <a:cxn ang="T18">
                        <a:pos x="T8" y="T9"/>
                      </a:cxn>
                      <a:cxn ang="T19">
                        <a:pos x="T10" y="T11"/>
                      </a:cxn>
                      <a:cxn ang="T20">
                        <a:pos x="T12" y="T13"/>
                      </a:cxn>
                    </a:cxnLst>
                    <a:rect l="0" t="0" r="r" b="b"/>
                    <a:pathLst>
                      <a:path w="30" h="42">
                        <a:moveTo>
                          <a:pt x="16" y="33"/>
                        </a:moveTo>
                        <a:cubicBezTo>
                          <a:pt x="3" y="20"/>
                          <a:pt x="15" y="34"/>
                          <a:pt x="8" y="21"/>
                        </a:cubicBezTo>
                        <a:cubicBezTo>
                          <a:pt x="6" y="17"/>
                          <a:pt x="0" y="9"/>
                          <a:pt x="0" y="9"/>
                        </a:cubicBezTo>
                        <a:cubicBezTo>
                          <a:pt x="5" y="1"/>
                          <a:pt x="7" y="0"/>
                          <a:pt x="16" y="3"/>
                        </a:cubicBezTo>
                        <a:cubicBezTo>
                          <a:pt x="25" y="16"/>
                          <a:pt x="10" y="16"/>
                          <a:pt x="30" y="23"/>
                        </a:cubicBezTo>
                        <a:cubicBezTo>
                          <a:pt x="29" y="26"/>
                          <a:pt x="30" y="29"/>
                          <a:pt x="28" y="31"/>
                        </a:cubicBezTo>
                        <a:cubicBezTo>
                          <a:pt x="15" y="42"/>
                          <a:pt x="16" y="38"/>
                          <a:pt x="16" y="33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87" name="Freeform 70"/>
                  <p:cNvSpPr>
                    <a:spLocks/>
                  </p:cNvSpPr>
                  <p:nvPr/>
                </p:nvSpPr>
                <p:spPr bwMode="ltGray">
                  <a:xfrm>
                    <a:off x="4655" y="629"/>
                    <a:ext cx="11" cy="5"/>
                  </a:xfrm>
                  <a:custGeom>
                    <a:avLst/>
                    <a:gdLst>
                      <a:gd name="T0" fmla="*/ 0 w 25"/>
                      <a:gd name="T1" fmla="*/ 0 h 16"/>
                      <a:gd name="T2" fmla="*/ 0 w 25"/>
                      <a:gd name="T3" fmla="*/ 0 h 16"/>
                      <a:gd name="T4" fmla="*/ 0 w 25"/>
                      <a:gd name="T5" fmla="*/ 0 h 16"/>
                      <a:gd name="T6" fmla="*/ 0 w 25"/>
                      <a:gd name="T7" fmla="*/ 0 h 16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5" h="16">
                        <a:moveTo>
                          <a:pt x="15" y="16"/>
                        </a:moveTo>
                        <a:cubicBezTo>
                          <a:pt x="10" y="15"/>
                          <a:pt x="0" y="12"/>
                          <a:pt x="3" y="8"/>
                        </a:cubicBezTo>
                        <a:cubicBezTo>
                          <a:pt x="6" y="4"/>
                          <a:pt x="15" y="0"/>
                          <a:pt x="15" y="0"/>
                        </a:cubicBezTo>
                        <a:cubicBezTo>
                          <a:pt x="17" y="3"/>
                          <a:pt x="25" y="16"/>
                          <a:pt x="15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88" name="Freeform 71"/>
                  <p:cNvSpPr>
                    <a:spLocks/>
                  </p:cNvSpPr>
                  <p:nvPr/>
                </p:nvSpPr>
                <p:spPr bwMode="ltGray">
                  <a:xfrm>
                    <a:off x="4609" y="635"/>
                    <a:ext cx="28" cy="16"/>
                  </a:xfrm>
                  <a:custGeom>
                    <a:avLst/>
                    <a:gdLst>
                      <a:gd name="T0" fmla="*/ 0 w 65"/>
                      <a:gd name="T1" fmla="*/ 0 h 46"/>
                      <a:gd name="T2" fmla="*/ 0 w 65"/>
                      <a:gd name="T3" fmla="*/ 0 h 46"/>
                      <a:gd name="T4" fmla="*/ 0 w 65"/>
                      <a:gd name="T5" fmla="*/ 0 h 46"/>
                      <a:gd name="T6" fmla="*/ 0 w 65"/>
                      <a:gd name="T7" fmla="*/ 0 h 46"/>
                      <a:gd name="T8" fmla="*/ 0 w 65"/>
                      <a:gd name="T9" fmla="*/ 0 h 46"/>
                      <a:gd name="T10" fmla="*/ 0 w 65"/>
                      <a:gd name="T11" fmla="*/ 0 h 46"/>
                      <a:gd name="T12" fmla="*/ 0 w 65"/>
                      <a:gd name="T13" fmla="*/ 0 h 46"/>
                      <a:gd name="T14" fmla="*/ 0 w 65"/>
                      <a:gd name="T15" fmla="*/ 0 h 46"/>
                      <a:gd name="T16" fmla="*/ 0 w 65"/>
                      <a:gd name="T17" fmla="*/ 0 h 4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</a:gdLst>
                    <a:ahLst/>
                    <a:cxnLst>
                      <a:cxn ang="T18">
                        <a:pos x="T0" y="T1"/>
                      </a:cxn>
                      <a:cxn ang="T19">
                        <a:pos x="T2" y="T3"/>
                      </a:cxn>
                      <a:cxn ang="T20">
                        <a:pos x="T4" y="T5"/>
                      </a:cxn>
                      <a:cxn ang="T21">
                        <a:pos x="T6" y="T7"/>
                      </a:cxn>
                      <a:cxn ang="T22">
                        <a:pos x="T8" y="T9"/>
                      </a:cxn>
                      <a:cxn ang="T23">
                        <a:pos x="T10" y="T11"/>
                      </a:cxn>
                      <a:cxn ang="T24">
                        <a:pos x="T12" y="T13"/>
                      </a:cxn>
                      <a:cxn ang="T25">
                        <a:pos x="T14" y="T15"/>
                      </a:cxn>
                      <a:cxn ang="T26">
                        <a:pos x="T16" y="T17"/>
                      </a:cxn>
                    </a:cxnLst>
                    <a:rect l="0" t="0" r="r" b="b"/>
                    <a:pathLst>
                      <a:path w="65" h="46">
                        <a:moveTo>
                          <a:pt x="14" y="24"/>
                        </a:moveTo>
                        <a:cubicBezTo>
                          <a:pt x="18" y="13"/>
                          <a:pt x="16" y="9"/>
                          <a:pt x="30" y="4"/>
                        </a:cubicBezTo>
                        <a:cubicBezTo>
                          <a:pt x="34" y="3"/>
                          <a:pt x="42" y="0"/>
                          <a:pt x="42" y="0"/>
                        </a:cubicBezTo>
                        <a:cubicBezTo>
                          <a:pt x="50" y="1"/>
                          <a:pt x="65" y="0"/>
                          <a:pt x="58" y="12"/>
                        </a:cubicBezTo>
                        <a:cubicBezTo>
                          <a:pt x="53" y="21"/>
                          <a:pt x="40" y="21"/>
                          <a:pt x="32" y="26"/>
                        </a:cubicBezTo>
                        <a:cubicBezTo>
                          <a:pt x="26" y="35"/>
                          <a:pt x="23" y="42"/>
                          <a:pt x="12" y="46"/>
                        </a:cubicBezTo>
                        <a:cubicBezTo>
                          <a:pt x="0" y="42"/>
                          <a:pt x="5" y="30"/>
                          <a:pt x="8" y="20"/>
                        </a:cubicBezTo>
                        <a:cubicBezTo>
                          <a:pt x="9" y="18"/>
                          <a:pt x="10" y="13"/>
                          <a:pt x="12" y="14"/>
                        </a:cubicBezTo>
                        <a:cubicBezTo>
                          <a:pt x="15" y="16"/>
                          <a:pt x="13" y="21"/>
                          <a:pt x="14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89" name="Freeform 72"/>
                  <p:cNvSpPr>
                    <a:spLocks/>
                  </p:cNvSpPr>
                  <p:nvPr/>
                </p:nvSpPr>
                <p:spPr bwMode="ltGray">
                  <a:xfrm>
                    <a:off x="4580" y="634"/>
                    <a:ext cx="29" cy="16"/>
                  </a:xfrm>
                  <a:custGeom>
                    <a:avLst/>
                    <a:gdLst>
                      <a:gd name="T0" fmla="*/ 0 w 69"/>
                      <a:gd name="T1" fmla="*/ 0 h 47"/>
                      <a:gd name="T2" fmla="*/ 0 w 69"/>
                      <a:gd name="T3" fmla="*/ 0 h 47"/>
                      <a:gd name="T4" fmla="*/ 0 w 69"/>
                      <a:gd name="T5" fmla="*/ 0 h 47"/>
                      <a:gd name="T6" fmla="*/ 0 w 69"/>
                      <a:gd name="T7" fmla="*/ 0 h 47"/>
                      <a:gd name="T8" fmla="*/ 0 w 69"/>
                      <a:gd name="T9" fmla="*/ 0 h 47"/>
                      <a:gd name="T10" fmla="*/ 0 w 69"/>
                      <a:gd name="T11" fmla="*/ 0 h 47"/>
                      <a:gd name="T12" fmla="*/ 0 w 69"/>
                      <a:gd name="T13" fmla="*/ 0 h 47"/>
                      <a:gd name="T14" fmla="*/ 0 w 69"/>
                      <a:gd name="T15" fmla="*/ 0 h 47"/>
                      <a:gd name="T16" fmla="*/ 0 w 69"/>
                      <a:gd name="T17" fmla="*/ 0 h 47"/>
                      <a:gd name="T18" fmla="*/ 0 w 69"/>
                      <a:gd name="T19" fmla="*/ 0 h 47"/>
                      <a:gd name="T20" fmla="*/ 0 w 69"/>
                      <a:gd name="T21" fmla="*/ 0 h 47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9" h="47">
                        <a:moveTo>
                          <a:pt x="0" y="31"/>
                        </a:moveTo>
                        <a:cubicBezTo>
                          <a:pt x="7" y="24"/>
                          <a:pt x="9" y="22"/>
                          <a:pt x="18" y="25"/>
                        </a:cubicBezTo>
                        <a:cubicBezTo>
                          <a:pt x="25" y="4"/>
                          <a:pt x="36" y="12"/>
                          <a:pt x="52" y="1"/>
                        </a:cubicBezTo>
                        <a:cubicBezTo>
                          <a:pt x="56" y="2"/>
                          <a:pt x="61" y="0"/>
                          <a:pt x="64" y="3"/>
                        </a:cubicBezTo>
                        <a:cubicBezTo>
                          <a:pt x="69" y="8"/>
                          <a:pt x="50" y="19"/>
                          <a:pt x="50" y="19"/>
                        </a:cubicBezTo>
                        <a:cubicBezTo>
                          <a:pt x="46" y="31"/>
                          <a:pt x="35" y="22"/>
                          <a:pt x="28" y="33"/>
                        </a:cubicBezTo>
                        <a:cubicBezTo>
                          <a:pt x="31" y="41"/>
                          <a:pt x="31" y="44"/>
                          <a:pt x="22" y="47"/>
                        </a:cubicBezTo>
                        <a:cubicBezTo>
                          <a:pt x="20" y="46"/>
                          <a:pt x="18" y="46"/>
                          <a:pt x="16" y="45"/>
                        </a:cubicBezTo>
                        <a:cubicBezTo>
                          <a:pt x="14" y="43"/>
                          <a:pt x="14" y="40"/>
                          <a:pt x="12" y="39"/>
                        </a:cubicBezTo>
                        <a:cubicBezTo>
                          <a:pt x="8" y="37"/>
                          <a:pt x="0" y="35"/>
                          <a:pt x="0" y="35"/>
                        </a:cubicBezTo>
                        <a:cubicBezTo>
                          <a:pt x="2" y="26"/>
                          <a:pt x="3" y="25"/>
                          <a:pt x="0" y="3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0" name="Freeform 73"/>
                  <p:cNvSpPr>
                    <a:spLocks/>
                  </p:cNvSpPr>
                  <p:nvPr/>
                </p:nvSpPr>
                <p:spPr bwMode="ltGray">
                  <a:xfrm>
                    <a:off x="4423" y="547"/>
                    <a:ext cx="151" cy="93"/>
                  </a:xfrm>
                  <a:custGeom>
                    <a:avLst/>
                    <a:gdLst>
                      <a:gd name="T0" fmla="*/ 0 w 355"/>
                      <a:gd name="T1" fmla="*/ 0 h 277"/>
                      <a:gd name="T2" fmla="*/ 0 w 355"/>
                      <a:gd name="T3" fmla="*/ 0 h 277"/>
                      <a:gd name="T4" fmla="*/ 0 w 355"/>
                      <a:gd name="T5" fmla="*/ 0 h 277"/>
                      <a:gd name="T6" fmla="*/ 0 w 355"/>
                      <a:gd name="T7" fmla="*/ 0 h 277"/>
                      <a:gd name="T8" fmla="*/ 0 w 355"/>
                      <a:gd name="T9" fmla="*/ 0 h 277"/>
                      <a:gd name="T10" fmla="*/ 0 w 355"/>
                      <a:gd name="T11" fmla="*/ 0 h 277"/>
                      <a:gd name="T12" fmla="*/ 0 w 355"/>
                      <a:gd name="T13" fmla="*/ 0 h 277"/>
                      <a:gd name="T14" fmla="*/ 0 w 355"/>
                      <a:gd name="T15" fmla="*/ 0 h 277"/>
                      <a:gd name="T16" fmla="*/ 0 w 355"/>
                      <a:gd name="T17" fmla="*/ 0 h 277"/>
                      <a:gd name="T18" fmla="*/ 0 w 355"/>
                      <a:gd name="T19" fmla="*/ 0 h 277"/>
                      <a:gd name="T20" fmla="*/ 0 w 355"/>
                      <a:gd name="T21" fmla="*/ 0 h 277"/>
                      <a:gd name="T22" fmla="*/ 0 w 355"/>
                      <a:gd name="T23" fmla="*/ 0 h 277"/>
                      <a:gd name="T24" fmla="*/ 0 w 355"/>
                      <a:gd name="T25" fmla="*/ 0 h 277"/>
                      <a:gd name="T26" fmla="*/ 0 w 355"/>
                      <a:gd name="T27" fmla="*/ 0 h 277"/>
                      <a:gd name="T28" fmla="*/ 0 w 355"/>
                      <a:gd name="T29" fmla="*/ 0 h 277"/>
                      <a:gd name="T30" fmla="*/ 0 w 355"/>
                      <a:gd name="T31" fmla="*/ 0 h 277"/>
                      <a:gd name="T32" fmla="*/ 0 w 355"/>
                      <a:gd name="T33" fmla="*/ 0 h 277"/>
                      <a:gd name="T34" fmla="*/ 0 w 355"/>
                      <a:gd name="T35" fmla="*/ 0 h 277"/>
                      <a:gd name="T36" fmla="*/ 0 w 355"/>
                      <a:gd name="T37" fmla="*/ 0 h 277"/>
                      <a:gd name="T38" fmla="*/ 0 w 355"/>
                      <a:gd name="T39" fmla="*/ 0 h 277"/>
                      <a:gd name="T40" fmla="*/ 0 w 355"/>
                      <a:gd name="T41" fmla="*/ 0 h 277"/>
                      <a:gd name="T42" fmla="*/ 0 w 355"/>
                      <a:gd name="T43" fmla="*/ 0 h 277"/>
                      <a:gd name="T44" fmla="*/ 0 w 355"/>
                      <a:gd name="T45" fmla="*/ 0 h 277"/>
                      <a:gd name="T46" fmla="*/ 0 w 355"/>
                      <a:gd name="T47" fmla="*/ 0 h 277"/>
                      <a:gd name="T48" fmla="*/ 0 w 355"/>
                      <a:gd name="T49" fmla="*/ 0 h 277"/>
                      <a:gd name="T50" fmla="*/ 0 w 355"/>
                      <a:gd name="T51" fmla="*/ 0 h 277"/>
                      <a:gd name="T52" fmla="*/ 0 w 355"/>
                      <a:gd name="T53" fmla="*/ 0 h 277"/>
                      <a:gd name="T54" fmla="*/ 0 w 355"/>
                      <a:gd name="T55" fmla="*/ 0 h 277"/>
                      <a:gd name="T56" fmla="*/ 0 w 355"/>
                      <a:gd name="T57" fmla="*/ 0 h 277"/>
                      <a:gd name="T58" fmla="*/ 0 w 355"/>
                      <a:gd name="T59" fmla="*/ 0 h 277"/>
                      <a:gd name="T60" fmla="*/ 0 w 355"/>
                      <a:gd name="T61" fmla="*/ 0 h 277"/>
                      <a:gd name="T62" fmla="*/ 0 w 355"/>
                      <a:gd name="T63" fmla="*/ 0 h 277"/>
                      <a:gd name="T64" fmla="*/ 0 w 355"/>
                      <a:gd name="T65" fmla="*/ 0 h 277"/>
                      <a:gd name="T66" fmla="*/ 0 w 355"/>
                      <a:gd name="T67" fmla="*/ 0 h 277"/>
                      <a:gd name="T68" fmla="*/ 0 w 355"/>
                      <a:gd name="T69" fmla="*/ 0 h 277"/>
                      <a:gd name="T70" fmla="*/ 0 w 355"/>
                      <a:gd name="T71" fmla="*/ 0 h 277"/>
                      <a:gd name="T72" fmla="*/ 0 w 355"/>
                      <a:gd name="T73" fmla="*/ 0 h 277"/>
                      <a:gd name="T74" fmla="*/ 0 w 355"/>
                      <a:gd name="T75" fmla="*/ 0 h 277"/>
                      <a:gd name="T76" fmla="*/ 0 w 355"/>
                      <a:gd name="T77" fmla="*/ 0 h 277"/>
                      <a:gd name="T78" fmla="*/ 0 w 355"/>
                      <a:gd name="T79" fmla="*/ 0 h 277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0" t="0" r="r" b="b"/>
                    <a:pathLst>
                      <a:path w="355" h="277">
                        <a:moveTo>
                          <a:pt x="10" y="4"/>
                        </a:moveTo>
                        <a:cubicBezTo>
                          <a:pt x="22" y="0"/>
                          <a:pt x="24" y="14"/>
                          <a:pt x="36" y="18"/>
                        </a:cubicBezTo>
                        <a:cubicBezTo>
                          <a:pt x="37" y="19"/>
                          <a:pt x="45" y="29"/>
                          <a:pt x="46" y="30"/>
                        </a:cubicBezTo>
                        <a:cubicBezTo>
                          <a:pt x="56" y="40"/>
                          <a:pt x="67" y="38"/>
                          <a:pt x="76" y="52"/>
                        </a:cubicBezTo>
                        <a:cubicBezTo>
                          <a:pt x="80" y="58"/>
                          <a:pt x="92" y="66"/>
                          <a:pt x="92" y="66"/>
                        </a:cubicBezTo>
                        <a:cubicBezTo>
                          <a:pt x="96" y="79"/>
                          <a:pt x="112" y="88"/>
                          <a:pt x="122" y="98"/>
                        </a:cubicBezTo>
                        <a:cubicBezTo>
                          <a:pt x="124" y="105"/>
                          <a:pt x="130" y="124"/>
                          <a:pt x="136" y="128"/>
                        </a:cubicBezTo>
                        <a:cubicBezTo>
                          <a:pt x="140" y="130"/>
                          <a:pt x="148" y="132"/>
                          <a:pt x="148" y="132"/>
                        </a:cubicBezTo>
                        <a:cubicBezTo>
                          <a:pt x="150" y="138"/>
                          <a:pt x="154" y="150"/>
                          <a:pt x="154" y="150"/>
                        </a:cubicBezTo>
                        <a:cubicBezTo>
                          <a:pt x="161" y="139"/>
                          <a:pt x="168" y="144"/>
                          <a:pt x="176" y="152"/>
                        </a:cubicBezTo>
                        <a:cubicBezTo>
                          <a:pt x="174" y="167"/>
                          <a:pt x="173" y="181"/>
                          <a:pt x="170" y="196"/>
                        </a:cubicBezTo>
                        <a:cubicBezTo>
                          <a:pt x="171" y="202"/>
                          <a:pt x="174" y="220"/>
                          <a:pt x="180" y="224"/>
                        </a:cubicBezTo>
                        <a:cubicBezTo>
                          <a:pt x="185" y="228"/>
                          <a:pt x="193" y="228"/>
                          <a:pt x="198" y="232"/>
                        </a:cubicBezTo>
                        <a:cubicBezTo>
                          <a:pt x="204" y="230"/>
                          <a:pt x="216" y="234"/>
                          <a:pt x="216" y="234"/>
                        </a:cubicBezTo>
                        <a:cubicBezTo>
                          <a:pt x="223" y="241"/>
                          <a:pt x="225" y="245"/>
                          <a:pt x="236" y="242"/>
                        </a:cubicBezTo>
                        <a:cubicBezTo>
                          <a:pt x="242" y="240"/>
                          <a:pt x="254" y="236"/>
                          <a:pt x="254" y="236"/>
                        </a:cubicBezTo>
                        <a:cubicBezTo>
                          <a:pt x="260" y="240"/>
                          <a:pt x="265" y="246"/>
                          <a:pt x="272" y="248"/>
                        </a:cubicBezTo>
                        <a:cubicBezTo>
                          <a:pt x="277" y="250"/>
                          <a:pt x="291" y="252"/>
                          <a:pt x="296" y="256"/>
                        </a:cubicBezTo>
                        <a:cubicBezTo>
                          <a:pt x="301" y="260"/>
                          <a:pt x="314" y="264"/>
                          <a:pt x="314" y="264"/>
                        </a:cubicBezTo>
                        <a:cubicBezTo>
                          <a:pt x="330" y="263"/>
                          <a:pt x="338" y="261"/>
                          <a:pt x="352" y="266"/>
                        </a:cubicBezTo>
                        <a:cubicBezTo>
                          <a:pt x="355" y="275"/>
                          <a:pt x="350" y="277"/>
                          <a:pt x="342" y="274"/>
                        </a:cubicBezTo>
                        <a:cubicBezTo>
                          <a:pt x="336" y="276"/>
                          <a:pt x="322" y="272"/>
                          <a:pt x="322" y="272"/>
                        </a:cubicBezTo>
                        <a:cubicBezTo>
                          <a:pt x="314" y="275"/>
                          <a:pt x="308" y="272"/>
                          <a:pt x="300" y="270"/>
                        </a:cubicBezTo>
                        <a:cubicBezTo>
                          <a:pt x="296" y="269"/>
                          <a:pt x="288" y="266"/>
                          <a:pt x="288" y="266"/>
                        </a:cubicBezTo>
                        <a:cubicBezTo>
                          <a:pt x="276" y="270"/>
                          <a:pt x="264" y="266"/>
                          <a:pt x="252" y="264"/>
                        </a:cubicBezTo>
                        <a:cubicBezTo>
                          <a:pt x="245" y="259"/>
                          <a:pt x="242" y="257"/>
                          <a:pt x="234" y="260"/>
                        </a:cubicBezTo>
                        <a:cubicBezTo>
                          <a:pt x="211" y="252"/>
                          <a:pt x="192" y="256"/>
                          <a:pt x="172" y="242"/>
                        </a:cubicBezTo>
                        <a:cubicBezTo>
                          <a:pt x="165" y="231"/>
                          <a:pt x="176" y="221"/>
                          <a:pt x="160" y="216"/>
                        </a:cubicBezTo>
                        <a:cubicBezTo>
                          <a:pt x="154" y="233"/>
                          <a:pt x="136" y="203"/>
                          <a:pt x="126" y="200"/>
                        </a:cubicBezTo>
                        <a:cubicBezTo>
                          <a:pt x="120" y="196"/>
                          <a:pt x="114" y="190"/>
                          <a:pt x="108" y="186"/>
                        </a:cubicBezTo>
                        <a:cubicBezTo>
                          <a:pt x="104" y="175"/>
                          <a:pt x="104" y="165"/>
                          <a:pt x="94" y="158"/>
                        </a:cubicBezTo>
                        <a:cubicBezTo>
                          <a:pt x="83" y="142"/>
                          <a:pt x="85" y="119"/>
                          <a:pt x="68" y="108"/>
                        </a:cubicBezTo>
                        <a:cubicBezTo>
                          <a:pt x="67" y="106"/>
                          <a:pt x="66" y="104"/>
                          <a:pt x="64" y="102"/>
                        </a:cubicBezTo>
                        <a:cubicBezTo>
                          <a:pt x="62" y="101"/>
                          <a:pt x="59" y="102"/>
                          <a:pt x="58" y="100"/>
                        </a:cubicBezTo>
                        <a:cubicBezTo>
                          <a:pt x="56" y="97"/>
                          <a:pt x="54" y="88"/>
                          <a:pt x="54" y="88"/>
                        </a:cubicBezTo>
                        <a:cubicBezTo>
                          <a:pt x="59" y="73"/>
                          <a:pt x="52" y="61"/>
                          <a:pt x="38" y="58"/>
                        </a:cubicBezTo>
                        <a:cubicBezTo>
                          <a:pt x="32" y="49"/>
                          <a:pt x="31" y="44"/>
                          <a:pt x="20" y="40"/>
                        </a:cubicBezTo>
                        <a:cubicBezTo>
                          <a:pt x="16" y="27"/>
                          <a:pt x="16" y="26"/>
                          <a:pt x="4" y="22"/>
                        </a:cubicBezTo>
                        <a:cubicBezTo>
                          <a:pt x="1" y="13"/>
                          <a:pt x="0" y="5"/>
                          <a:pt x="10" y="2"/>
                        </a:cubicBezTo>
                        <a:cubicBezTo>
                          <a:pt x="18" y="5"/>
                          <a:pt x="18" y="4"/>
                          <a:pt x="10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1" name="Freeform 74"/>
                  <p:cNvSpPr>
                    <a:spLocks/>
                  </p:cNvSpPr>
                  <p:nvPr/>
                </p:nvSpPr>
                <p:spPr bwMode="ltGray">
                  <a:xfrm>
                    <a:off x="4515" y="541"/>
                    <a:ext cx="67" cy="68"/>
                  </a:xfrm>
                  <a:custGeom>
                    <a:avLst/>
                    <a:gdLst>
                      <a:gd name="T0" fmla="*/ 0 w 156"/>
                      <a:gd name="T1" fmla="*/ 0 h 206"/>
                      <a:gd name="T2" fmla="*/ 0 w 156"/>
                      <a:gd name="T3" fmla="*/ 0 h 206"/>
                      <a:gd name="T4" fmla="*/ 0 w 156"/>
                      <a:gd name="T5" fmla="*/ 0 h 206"/>
                      <a:gd name="T6" fmla="*/ 0 w 156"/>
                      <a:gd name="T7" fmla="*/ 0 h 206"/>
                      <a:gd name="T8" fmla="*/ 0 w 156"/>
                      <a:gd name="T9" fmla="*/ 0 h 206"/>
                      <a:gd name="T10" fmla="*/ 0 w 156"/>
                      <a:gd name="T11" fmla="*/ 0 h 206"/>
                      <a:gd name="T12" fmla="*/ 0 w 156"/>
                      <a:gd name="T13" fmla="*/ 0 h 206"/>
                      <a:gd name="T14" fmla="*/ 0 w 156"/>
                      <a:gd name="T15" fmla="*/ 0 h 206"/>
                      <a:gd name="T16" fmla="*/ 0 w 156"/>
                      <a:gd name="T17" fmla="*/ 0 h 206"/>
                      <a:gd name="T18" fmla="*/ 0 w 156"/>
                      <a:gd name="T19" fmla="*/ 0 h 206"/>
                      <a:gd name="T20" fmla="*/ 0 w 156"/>
                      <a:gd name="T21" fmla="*/ 0 h 206"/>
                      <a:gd name="T22" fmla="*/ 0 w 156"/>
                      <a:gd name="T23" fmla="*/ 0 h 206"/>
                      <a:gd name="T24" fmla="*/ 0 w 156"/>
                      <a:gd name="T25" fmla="*/ 0 h 206"/>
                      <a:gd name="T26" fmla="*/ 0 w 156"/>
                      <a:gd name="T27" fmla="*/ 0 h 206"/>
                      <a:gd name="T28" fmla="*/ 0 w 156"/>
                      <a:gd name="T29" fmla="*/ 0 h 206"/>
                      <a:gd name="T30" fmla="*/ 0 w 156"/>
                      <a:gd name="T31" fmla="*/ 0 h 206"/>
                      <a:gd name="T32" fmla="*/ 0 w 156"/>
                      <a:gd name="T33" fmla="*/ 0 h 206"/>
                      <a:gd name="T34" fmla="*/ 0 w 156"/>
                      <a:gd name="T35" fmla="*/ 0 h 206"/>
                      <a:gd name="T36" fmla="*/ 0 w 156"/>
                      <a:gd name="T37" fmla="*/ 0 h 206"/>
                      <a:gd name="T38" fmla="*/ 0 w 156"/>
                      <a:gd name="T39" fmla="*/ 0 h 206"/>
                      <a:gd name="T40" fmla="*/ 0 w 156"/>
                      <a:gd name="T41" fmla="*/ 0 h 206"/>
                      <a:gd name="T42" fmla="*/ 0 w 156"/>
                      <a:gd name="T43" fmla="*/ 0 h 206"/>
                      <a:gd name="T44" fmla="*/ 0 w 156"/>
                      <a:gd name="T45" fmla="*/ 0 h 206"/>
                      <a:gd name="T46" fmla="*/ 0 w 156"/>
                      <a:gd name="T47" fmla="*/ 0 h 206"/>
                      <a:gd name="T48" fmla="*/ 0 w 156"/>
                      <a:gd name="T49" fmla="*/ 0 h 206"/>
                      <a:gd name="T50" fmla="*/ 0 w 156"/>
                      <a:gd name="T51" fmla="*/ 0 h 206"/>
                      <a:gd name="T52" fmla="*/ 0 w 156"/>
                      <a:gd name="T53" fmla="*/ 0 h 206"/>
                      <a:gd name="T54" fmla="*/ 0 w 156"/>
                      <a:gd name="T55" fmla="*/ 0 h 206"/>
                      <a:gd name="T56" fmla="*/ 0 w 156"/>
                      <a:gd name="T57" fmla="*/ 0 h 206"/>
                      <a:gd name="T58" fmla="*/ 0 w 156"/>
                      <a:gd name="T59" fmla="*/ 0 h 206"/>
                      <a:gd name="T60" fmla="*/ 0 w 156"/>
                      <a:gd name="T61" fmla="*/ 0 h 206"/>
                      <a:gd name="T62" fmla="*/ 0 w 156"/>
                      <a:gd name="T63" fmla="*/ 0 h 20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</a:gdLst>
                    <a:ahLst/>
                    <a:cxnLst>
                      <a:cxn ang="T64">
                        <a:pos x="T0" y="T1"/>
                      </a:cxn>
                      <a:cxn ang="T65">
                        <a:pos x="T2" y="T3"/>
                      </a:cxn>
                      <a:cxn ang="T66">
                        <a:pos x="T4" y="T5"/>
                      </a:cxn>
                      <a:cxn ang="T67">
                        <a:pos x="T6" y="T7"/>
                      </a:cxn>
                      <a:cxn ang="T68">
                        <a:pos x="T8" y="T9"/>
                      </a:cxn>
                      <a:cxn ang="T69">
                        <a:pos x="T10" y="T11"/>
                      </a:cxn>
                      <a:cxn ang="T70">
                        <a:pos x="T12" y="T13"/>
                      </a:cxn>
                      <a:cxn ang="T71">
                        <a:pos x="T14" y="T15"/>
                      </a:cxn>
                      <a:cxn ang="T72">
                        <a:pos x="T16" y="T17"/>
                      </a:cxn>
                      <a:cxn ang="T73">
                        <a:pos x="T18" y="T19"/>
                      </a:cxn>
                      <a:cxn ang="T74">
                        <a:pos x="T20" y="T21"/>
                      </a:cxn>
                      <a:cxn ang="T75">
                        <a:pos x="T22" y="T23"/>
                      </a:cxn>
                      <a:cxn ang="T76">
                        <a:pos x="T24" y="T25"/>
                      </a:cxn>
                      <a:cxn ang="T77">
                        <a:pos x="T26" y="T27"/>
                      </a:cxn>
                      <a:cxn ang="T78">
                        <a:pos x="T28" y="T29"/>
                      </a:cxn>
                      <a:cxn ang="T79">
                        <a:pos x="T30" y="T31"/>
                      </a:cxn>
                      <a:cxn ang="T80">
                        <a:pos x="T32" y="T33"/>
                      </a:cxn>
                      <a:cxn ang="T81">
                        <a:pos x="T34" y="T35"/>
                      </a:cxn>
                      <a:cxn ang="T82">
                        <a:pos x="T36" y="T37"/>
                      </a:cxn>
                      <a:cxn ang="T83">
                        <a:pos x="T38" y="T39"/>
                      </a:cxn>
                      <a:cxn ang="T84">
                        <a:pos x="T40" y="T41"/>
                      </a:cxn>
                      <a:cxn ang="T85">
                        <a:pos x="T42" y="T43"/>
                      </a:cxn>
                      <a:cxn ang="T86">
                        <a:pos x="T44" y="T45"/>
                      </a:cxn>
                      <a:cxn ang="T87">
                        <a:pos x="T46" y="T47"/>
                      </a:cxn>
                      <a:cxn ang="T88">
                        <a:pos x="T48" y="T49"/>
                      </a:cxn>
                      <a:cxn ang="T89">
                        <a:pos x="T50" y="T51"/>
                      </a:cxn>
                      <a:cxn ang="T90">
                        <a:pos x="T52" y="T53"/>
                      </a:cxn>
                      <a:cxn ang="T91">
                        <a:pos x="T54" y="T55"/>
                      </a:cxn>
                      <a:cxn ang="T92">
                        <a:pos x="T56" y="T57"/>
                      </a:cxn>
                      <a:cxn ang="T93">
                        <a:pos x="T58" y="T59"/>
                      </a:cxn>
                      <a:cxn ang="T94">
                        <a:pos x="T60" y="T61"/>
                      </a:cxn>
                      <a:cxn ang="T95">
                        <a:pos x="T62" y="T63"/>
                      </a:cxn>
                    </a:cxnLst>
                    <a:rect l="0" t="0" r="r" b="b"/>
                    <a:pathLst>
                      <a:path w="156" h="206">
                        <a:moveTo>
                          <a:pt x="54" y="66"/>
                        </a:moveTo>
                        <a:cubicBezTo>
                          <a:pt x="58" y="63"/>
                          <a:pt x="64" y="63"/>
                          <a:pt x="66" y="58"/>
                        </a:cubicBezTo>
                        <a:cubicBezTo>
                          <a:pt x="67" y="56"/>
                          <a:pt x="67" y="53"/>
                          <a:pt x="68" y="52"/>
                        </a:cubicBezTo>
                        <a:cubicBezTo>
                          <a:pt x="71" y="49"/>
                          <a:pt x="80" y="44"/>
                          <a:pt x="80" y="44"/>
                        </a:cubicBezTo>
                        <a:cubicBezTo>
                          <a:pt x="113" y="55"/>
                          <a:pt x="85" y="29"/>
                          <a:pt x="106" y="22"/>
                        </a:cubicBezTo>
                        <a:cubicBezTo>
                          <a:pt x="110" y="17"/>
                          <a:pt x="108" y="9"/>
                          <a:pt x="112" y="4"/>
                        </a:cubicBezTo>
                        <a:cubicBezTo>
                          <a:pt x="115" y="1"/>
                          <a:pt x="124" y="0"/>
                          <a:pt x="124" y="0"/>
                        </a:cubicBezTo>
                        <a:cubicBezTo>
                          <a:pt x="138" y="14"/>
                          <a:pt x="126" y="23"/>
                          <a:pt x="150" y="28"/>
                        </a:cubicBezTo>
                        <a:cubicBezTo>
                          <a:pt x="156" y="36"/>
                          <a:pt x="154" y="39"/>
                          <a:pt x="146" y="44"/>
                        </a:cubicBezTo>
                        <a:cubicBezTo>
                          <a:pt x="141" y="52"/>
                          <a:pt x="135" y="61"/>
                          <a:pt x="126" y="64"/>
                        </a:cubicBezTo>
                        <a:cubicBezTo>
                          <a:pt x="118" y="75"/>
                          <a:pt x="128" y="83"/>
                          <a:pt x="132" y="94"/>
                        </a:cubicBezTo>
                        <a:cubicBezTo>
                          <a:pt x="129" y="103"/>
                          <a:pt x="135" y="105"/>
                          <a:pt x="142" y="110"/>
                        </a:cubicBezTo>
                        <a:cubicBezTo>
                          <a:pt x="145" y="119"/>
                          <a:pt x="141" y="120"/>
                          <a:pt x="146" y="128"/>
                        </a:cubicBezTo>
                        <a:cubicBezTo>
                          <a:pt x="142" y="139"/>
                          <a:pt x="135" y="133"/>
                          <a:pt x="128" y="128"/>
                        </a:cubicBezTo>
                        <a:cubicBezTo>
                          <a:pt x="116" y="132"/>
                          <a:pt x="122" y="136"/>
                          <a:pt x="116" y="146"/>
                        </a:cubicBezTo>
                        <a:cubicBezTo>
                          <a:pt x="113" y="151"/>
                          <a:pt x="108" y="152"/>
                          <a:pt x="104" y="156"/>
                        </a:cubicBezTo>
                        <a:cubicBezTo>
                          <a:pt x="107" y="167"/>
                          <a:pt x="112" y="191"/>
                          <a:pt x="100" y="198"/>
                        </a:cubicBezTo>
                        <a:cubicBezTo>
                          <a:pt x="96" y="200"/>
                          <a:pt x="92" y="200"/>
                          <a:pt x="88" y="202"/>
                        </a:cubicBezTo>
                        <a:cubicBezTo>
                          <a:pt x="86" y="203"/>
                          <a:pt x="84" y="205"/>
                          <a:pt x="82" y="206"/>
                        </a:cubicBezTo>
                        <a:cubicBezTo>
                          <a:pt x="80" y="205"/>
                          <a:pt x="77" y="204"/>
                          <a:pt x="76" y="202"/>
                        </a:cubicBezTo>
                        <a:cubicBezTo>
                          <a:pt x="74" y="198"/>
                          <a:pt x="76" y="191"/>
                          <a:pt x="72" y="190"/>
                        </a:cubicBezTo>
                        <a:cubicBezTo>
                          <a:pt x="68" y="189"/>
                          <a:pt x="60" y="186"/>
                          <a:pt x="60" y="186"/>
                        </a:cubicBezTo>
                        <a:cubicBezTo>
                          <a:pt x="53" y="188"/>
                          <a:pt x="49" y="192"/>
                          <a:pt x="42" y="194"/>
                        </a:cubicBezTo>
                        <a:cubicBezTo>
                          <a:pt x="34" y="189"/>
                          <a:pt x="37" y="183"/>
                          <a:pt x="28" y="186"/>
                        </a:cubicBezTo>
                        <a:cubicBezTo>
                          <a:pt x="12" y="181"/>
                          <a:pt x="19" y="161"/>
                          <a:pt x="10" y="148"/>
                        </a:cubicBezTo>
                        <a:cubicBezTo>
                          <a:pt x="5" y="121"/>
                          <a:pt x="11" y="147"/>
                          <a:pt x="4" y="130"/>
                        </a:cubicBezTo>
                        <a:cubicBezTo>
                          <a:pt x="2" y="126"/>
                          <a:pt x="0" y="118"/>
                          <a:pt x="0" y="118"/>
                        </a:cubicBezTo>
                        <a:cubicBezTo>
                          <a:pt x="2" y="95"/>
                          <a:pt x="0" y="83"/>
                          <a:pt x="20" y="96"/>
                        </a:cubicBezTo>
                        <a:cubicBezTo>
                          <a:pt x="23" y="105"/>
                          <a:pt x="23" y="110"/>
                          <a:pt x="32" y="104"/>
                        </a:cubicBezTo>
                        <a:cubicBezTo>
                          <a:pt x="35" y="95"/>
                          <a:pt x="29" y="88"/>
                          <a:pt x="34" y="80"/>
                        </a:cubicBezTo>
                        <a:cubicBezTo>
                          <a:pt x="36" y="76"/>
                          <a:pt x="48" y="73"/>
                          <a:pt x="52" y="70"/>
                        </a:cubicBezTo>
                        <a:cubicBezTo>
                          <a:pt x="57" y="63"/>
                          <a:pt x="58" y="62"/>
                          <a:pt x="54" y="6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2" name="Freeform 75"/>
                  <p:cNvSpPr>
                    <a:spLocks/>
                  </p:cNvSpPr>
                  <p:nvPr/>
                </p:nvSpPr>
                <p:spPr bwMode="ltGray">
                  <a:xfrm>
                    <a:off x="4580" y="572"/>
                    <a:ext cx="47" cy="13"/>
                  </a:xfrm>
                  <a:custGeom>
                    <a:avLst/>
                    <a:gdLst>
                      <a:gd name="T0" fmla="*/ 0 w 109"/>
                      <a:gd name="T1" fmla="*/ 0 h 38"/>
                      <a:gd name="T2" fmla="*/ 0 w 109"/>
                      <a:gd name="T3" fmla="*/ 0 h 38"/>
                      <a:gd name="T4" fmla="*/ 0 w 109"/>
                      <a:gd name="T5" fmla="*/ 0 h 38"/>
                      <a:gd name="T6" fmla="*/ 0 w 109"/>
                      <a:gd name="T7" fmla="*/ 0 h 38"/>
                      <a:gd name="T8" fmla="*/ 0 w 109"/>
                      <a:gd name="T9" fmla="*/ 0 h 38"/>
                      <a:gd name="T10" fmla="*/ 0 w 109"/>
                      <a:gd name="T11" fmla="*/ 0 h 38"/>
                      <a:gd name="T12" fmla="*/ 0 w 109"/>
                      <a:gd name="T13" fmla="*/ 0 h 38"/>
                      <a:gd name="T14" fmla="*/ 0 w 109"/>
                      <a:gd name="T15" fmla="*/ 0 h 38"/>
                      <a:gd name="T16" fmla="*/ 0 w 109"/>
                      <a:gd name="T17" fmla="*/ 0 h 38"/>
                      <a:gd name="T18" fmla="*/ 0 w 109"/>
                      <a:gd name="T19" fmla="*/ 0 h 3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09" h="38">
                        <a:moveTo>
                          <a:pt x="4" y="32"/>
                        </a:moveTo>
                        <a:cubicBezTo>
                          <a:pt x="7" y="22"/>
                          <a:pt x="7" y="14"/>
                          <a:pt x="18" y="10"/>
                        </a:cubicBezTo>
                        <a:cubicBezTo>
                          <a:pt x="28" y="12"/>
                          <a:pt x="37" y="14"/>
                          <a:pt x="46" y="20"/>
                        </a:cubicBezTo>
                        <a:cubicBezTo>
                          <a:pt x="62" y="15"/>
                          <a:pt x="54" y="17"/>
                          <a:pt x="72" y="14"/>
                        </a:cubicBezTo>
                        <a:cubicBezTo>
                          <a:pt x="77" y="9"/>
                          <a:pt x="90" y="0"/>
                          <a:pt x="90" y="0"/>
                        </a:cubicBezTo>
                        <a:cubicBezTo>
                          <a:pt x="109" y="6"/>
                          <a:pt x="85" y="23"/>
                          <a:pt x="76" y="26"/>
                        </a:cubicBezTo>
                        <a:cubicBezTo>
                          <a:pt x="71" y="33"/>
                          <a:pt x="68" y="35"/>
                          <a:pt x="60" y="38"/>
                        </a:cubicBezTo>
                        <a:cubicBezTo>
                          <a:pt x="54" y="36"/>
                          <a:pt x="42" y="32"/>
                          <a:pt x="42" y="32"/>
                        </a:cubicBezTo>
                        <a:cubicBezTo>
                          <a:pt x="33" y="23"/>
                          <a:pt x="26" y="26"/>
                          <a:pt x="14" y="30"/>
                        </a:cubicBezTo>
                        <a:cubicBezTo>
                          <a:pt x="1" y="28"/>
                          <a:pt x="0" y="24"/>
                          <a:pt x="4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3" name="Freeform 76"/>
                  <p:cNvSpPr>
                    <a:spLocks/>
                  </p:cNvSpPr>
                  <p:nvPr/>
                </p:nvSpPr>
                <p:spPr bwMode="ltGray">
                  <a:xfrm>
                    <a:off x="4578" y="588"/>
                    <a:ext cx="32" cy="34"/>
                  </a:xfrm>
                  <a:custGeom>
                    <a:avLst/>
                    <a:gdLst>
                      <a:gd name="T0" fmla="*/ 0 w 76"/>
                      <a:gd name="T1" fmla="*/ 0 h 104"/>
                      <a:gd name="T2" fmla="*/ 0 w 76"/>
                      <a:gd name="T3" fmla="*/ 0 h 104"/>
                      <a:gd name="T4" fmla="*/ 0 w 76"/>
                      <a:gd name="T5" fmla="*/ 0 h 104"/>
                      <a:gd name="T6" fmla="*/ 0 w 76"/>
                      <a:gd name="T7" fmla="*/ 0 h 104"/>
                      <a:gd name="T8" fmla="*/ 0 w 76"/>
                      <a:gd name="T9" fmla="*/ 0 h 104"/>
                      <a:gd name="T10" fmla="*/ 0 w 76"/>
                      <a:gd name="T11" fmla="*/ 0 h 104"/>
                      <a:gd name="T12" fmla="*/ 0 w 76"/>
                      <a:gd name="T13" fmla="*/ 0 h 104"/>
                      <a:gd name="T14" fmla="*/ 0 w 76"/>
                      <a:gd name="T15" fmla="*/ 0 h 104"/>
                      <a:gd name="T16" fmla="*/ 0 w 76"/>
                      <a:gd name="T17" fmla="*/ 0 h 104"/>
                      <a:gd name="T18" fmla="*/ 0 w 76"/>
                      <a:gd name="T19" fmla="*/ 0 h 104"/>
                      <a:gd name="T20" fmla="*/ 0 w 76"/>
                      <a:gd name="T21" fmla="*/ 0 h 104"/>
                      <a:gd name="T22" fmla="*/ 0 w 76"/>
                      <a:gd name="T23" fmla="*/ 0 h 104"/>
                      <a:gd name="T24" fmla="*/ 0 w 76"/>
                      <a:gd name="T25" fmla="*/ 0 h 104"/>
                      <a:gd name="T26" fmla="*/ 0 w 76"/>
                      <a:gd name="T27" fmla="*/ 0 h 104"/>
                      <a:gd name="T28" fmla="*/ 0 w 76"/>
                      <a:gd name="T29" fmla="*/ 0 h 104"/>
                      <a:gd name="T30" fmla="*/ 0 w 76"/>
                      <a:gd name="T31" fmla="*/ 0 h 104"/>
                      <a:gd name="T32" fmla="*/ 0 w 76"/>
                      <a:gd name="T33" fmla="*/ 0 h 104"/>
                      <a:gd name="T34" fmla="*/ 0 w 76"/>
                      <a:gd name="T35" fmla="*/ 0 h 104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0" t="0" r="r" b="b"/>
                    <a:pathLst>
                      <a:path w="76" h="104">
                        <a:moveTo>
                          <a:pt x="8" y="18"/>
                        </a:moveTo>
                        <a:cubicBezTo>
                          <a:pt x="10" y="8"/>
                          <a:pt x="9" y="3"/>
                          <a:pt x="18" y="0"/>
                        </a:cubicBezTo>
                        <a:cubicBezTo>
                          <a:pt x="28" y="3"/>
                          <a:pt x="25" y="12"/>
                          <a:pt x="34" y="18"/>
                        </a:cubicBezTo>
                        <a:cubicBezTo>
                          <a:pt x="46" y="16"/>
                          <a:pt x="51" y="8"/>
                          <a:pt x="62" y="4"/>
                        </a:cubicBezTo>
                        <a:cubicBezTo>
                          <a:pt x="76" y="9"/>
                          <a:pt x="56" y="31"/>
                          <a:pt x="46" y="34"/>
                        </a:cubicBezTo>
                        <a:cubicBezTo>
                          <a:pt x="51" y="56"/>
                          <a:pt x="43" y="29"/>
                          <a:pt x="54" y="48"/>
                        </a:cubicBezTo>
                        <a:cubicBezTo>
                          <a:pt x="56" y="52"/>
                          <a:pt x="58" y="60"/>
                          <a:pt x="58" y="60"/>
                        </a:cubicBezTo>
                        <a:cubicBezTo>
                          <a:pt x="55" y="68"/>
                          <a:pt x="54" y="71"/>
                          <a:pt x="46" y="74"/>
                        </a:cubicBezTo>
                        <a:cubicBezTo>
                          <a:pt x="38" y="71"/>
                          <a:pt x="37" y="68"/>
                          <a:pt x="34" y="60"/>
                        </a:cubicBezTo>
                        <a:cubicBezTo>
                          <a:pt x="33" y="50"/>
                          <a:pt x="32" y="33"/>
                          <a:pt x="22" y="48"/>
                        </a:cubicBezTo>
                        <a:cubicBezTo>
                          <a:pt x="25" y="60"/>
                          <a:pt x="23" y="53"/>
                          <a:pt x="28" y="68"/>
                        </a:cubicBezTo>
                        <a:cubicBezTo>
                          <a:pt x="29" y="70"/>
                          <a:pt x="30" y="74"/>
                          <a:pt x="30" y="74"/>
                        </a:cubicBezTo>
                        <a:cubicBezTo>
                          <a:pt x="24" y="84"/>
                          <a:pt x="22" y="93"/>
                          <a:pt x="20" y="104"/>
                        </a:cubicBezTo>
                        <a:cubicBezTo>
                          <a:pt x="17" y="103"/>
                          <a:pt x="14" y="104"/>
                          <a:pt x="12" y="102"/>
                        </a:cubicBezTo>
                        <a:cubicBezTo>
                          <a:pt x="9" y="99"/>
                          <a:pt x="8" y="90"/>
                          <a:pt x="8" y="90"/>
                        </a:cubicBezTo>
                        <a:cubicBezTo>
                          <a:pt x="13" y="75"/>
                          <a:pt x="14" y="64"/>
                          <a:pt x="0" y="54"/>
                        </a:cubicBezTo>
                        <a:cubicBezTo>
                          <a:pt x="1" y="46"/>
                          <a:pt x="1" y="38"/>
                          <a:pt x="2" y="30"/>
                        </a:cubicBezTo>
                        <a:cubicBezTo>
                          <a:pt x="2" y="27"/>
                          <a:pt x="13" y="2"/>
                          <a:pt x="8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4" name="Freeform 77"/>
                  <p:cNvSpPr>
                    <a:spLocks/>
                  </p:cNvSpPr>
                  <p:nvPr/>
                </p:nvSpPr>
                <p:spPr bwMode="ltGray">
                  <a:xfrm>
                    <a:off x="4632" y="569"/>
                    <a:ext cx="16" cy="20"/>
                  </a:xfrm>
                  <a:custGeom>
                    <a:avLst/>
                    <a:gdLst>
                      <a:gd name="T0" fmla="*/ 0 w 37"/>
                      <a:gd name="T1" fmla="*/ 0 h 61"/>
                      <a:gd name="T2" fmla="*/ 0 w 37"/>
                      <a:gd name="T3" fmla="*/ 0 h 61"/>
                      <a:gd name="T4" fmla="*/ 0 w 37"/>
                      <a:gd name="T5" fmla="*/ 0 h 61"/>
                      <a:gd name="T6" fmla="*/ 0 w 37"/>
                      <a:gd name="T7" fmla="*/ 0 h 61"/>
                      <a:gd name="T8" fmla="*/ 0 w 37"/>
                      <a:gd name="T9" fmla="*/ 0 h 61"/>
                      <a:gd name="T10" fmla="*/ 0 w 37"/>
                      <a:gd name="T11" fmla="*/ 0 h 61"/>
                      <a:gd name="T12" fmla="*/ 0 w 37"/>
                      <a:gd name="T13" fmla="*/ 0 h 61"/>
                      <a:gd name="T14" fmla="*/ 0 w 37"/>
                      <a:gd name="T15" fmla="*/ 0 h 61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7" h="61">
                        <a:moveTo>
                          <a:pt x="3" y="28"/>
                        </a:moveTo>
                        <a:cubicBezTo>
                          <a:pt x="5" y="14"/>
                          <a:pt x="2" y="7"/>
                          <a:pt x="13" y="0"/>
                        </a:cubicBezTo>
                        <a:cubicBezTo>
                          <a:pt x="26" y="9"/>
                          <a:pt x="23" y="17"/>
                          <a:pt x="15" y="28"/>
                        </a:cubicBezTo>
                        <a:cubicBezTo>
                          <a:pt x="25" y="31"/>
                          <a:pt x="33" y="27"/>
                          <a:pt x="37" y="38"/>
                        </a:cubicBezTo>
                        <a:cubicBezTo>
                          <a:pt x="30" y="45"/>
                          <a:pt x="28" y="47"/>
                          <a:pt x="19" y="44"/>
                        </a:cubicBezTo>
                        <a:cubicBezTo>
                          <a:pt x="13" y="54"/>
                          <a:pt x="18" y="61"/>
                          <a:pt x="5" y="58"/>
                        </a:cubicBezTo>
                        <a:cubicBezTo>
                          <a:pt x="0" y="50"/>
                          <a:pt x="3" y="44"/>
                          <a:pt x="1" y="34"/>
                        </a:cubicBezTo>
                        <a:cubicBezTo>
                          <a:pt x="2" y="32"/>
                          <a:pt x="3" y="28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5" name="Freeform 78"/>
                  <p:cNvSpPr>
                    <a:spLocks/>
                  </p:cNvSpPr>
                  <p:nvPr/>
                </p:nvSpPr>
                <p:spPr bwMode="ltGray">
                  <a:xfrm>
                    <a:off x="4636" y="600"/>
                    <a:ext cx="20" cy="10"/>
                  </a:xfrm>
                  <a:custGeom>
                    <a:avLst/>
                    <a:gdLst>
                      <a:gd name="T0" fmla="*/ 0 w 49"/>
                      <a:gd name="T1" fmla="*/ 0 h 29"/>
                      <a:gd name="T2" fmla="*/ 0 w 49"/>
                      <a:gd name="T3" fmla="*/ 0 h 29"/>
                      <a:gd name="T4" fmla="*/ 0 w 49"/>
                      <a:gd name="T5" fmla="*/ 0 h 29"/>
                      <a:gd name="T6" fmla="*/ 0 w 49"/>
                      <a:gd name="T7" fmla="*/ 0 h 29"/>
                      <a:gd name="T8" fmla="*/ 0 w 49"/>
                      <a:gd name="T9" fmla="*/ 0 h 29"/>
                      <a:gd name="T10" fmla="*/ 0 w 49"/>
                      <a:gd name="T11" fmla="*/ 0 h 29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9" h="29">
                        <a:moveTo>
                          <a:pt x="7" y="0"/>
                        </a:moveTo>
                        <a:cubicBezTo>
                          <a:pt x="15" y="6"/>
                          <a:pt x="19" y="2"/>
                          <a:pt x="29" y="0"/>
                        </a:cubicBezTo>
                        <a:cubicBezTo>
                          <a:pt x="45" y="5"/>
                          <a:pt x="40" y="3"/>
                          <a:pt x="49" y="16"/>
                        </a:cubicBezTo>
                        <a:cubicBezTo>
                          <a:pt x="46" y="29"/>
                          <a:pt x="42" y="21"/>
                          <a:pt x="35" y="14"/>
                        </a:cubicBezTo>
                        <a:cubicBezTo>
                          <a:pt x="26" y="15"/>
                          <a:pt x="12" y="19"/>
                          <a:pt x="3" y="16"/>
                        </a:cubicBezTo>
                        <a:cubicBezTo>
                          <a:pt x="0" y="6"/>
                          <a:pt x="7" y="10"/>
                          <a:pt x="7" y="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6" name="Freeform 79"/>
                  <p:cNvSpPr>
                    <a:spLocks/>
                  </p:cNvSpPr>
                  <p:nvPr/>
                </p:nvSpPr>
                <p:spPr bwMode="ltGray">
                  <a:xfrm>
                    <a:off x="4657" y="585"/>
                    <a:ext cx="26" cy="17"/>
                  </a:xfrm>
                  <a:custGeom>
                    <a:avLst/>
                    <a:gdLst>
                      <a:gd name="T0" fmla="*/ 0 w 61"/>
                      <a:gd name="T1" fmla="*/ 0 h 48"/>
                      <a:gd name="T2" fmla="*/ 0 w 61"/>
                      <a:gd name="T3" fmla="*/ 0 h 48"/>
                      <a:gd name="T4" fmla="*/ 0 w 61"/>
                      <a:gd name="T5" fmla="*/ 0 h 48"/>
                      <a:gd name="T6" fmla="*/ 0 w 61"/>
                      <a:gd name="T7" fmla="*/ 0 h 48"/>
                      <a:gd name="T8" fmla="*/ 0 w 61"/>
                      <a:gd name="T9" fmla="*/ 0 h 48"/>
                      <a:gd name="T10" fmla="*/ 0 w 61"/>
                      <a:gd name="T11" fmla="*/ 0 h 48"/>
                      <a:gd name="T12" fmla="*/ 0 w 61"/>
                      <a:gd name="T13" fmla="*/ 0 h 48"/>
                      <a:gd name="T14" fmla="*/ 0 w 61"/>
                      <a:gd name="T15" fmla="*/ 0 h 48"/>
                      <a:gd name="T16" fmla="*/ 0 w 61"/>
                      <a:gd name="T17" fmla="*/ 0 h 48"/>
                      <a:gd name="T18" fmla="*/ 0 w 61"/>
                      <a:gd name="T19" fmla="*/ 0 h 48"/>
                      <a:gd name="T20" fmla="*/ 0 w 61"/>
                      <a:gd name="T21" fmla="*/ 0 h 48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61" h="48">
                        <a:moveTo>
                          <a:pt x="21" y="38"/>
                        </a:moveTo>
                        <a:cubicBezTo>
                          <a:pt x="19" y="34"/>
                          <a:pt x="19" y="29"/>
                          <a:pt x="15" y="26"/>
                        </a:cubicBezTo>
                        <a:cubicBezTo>
                          <a:pt x="12" y="24"/>
                          <a:pt x="3" y="22"/>
                          <a:pt x="3" y="22"/>
                        </a:cubicBezTo>
                        <a:cubicBezTo>
                          <a:pt x="0" y="12"/>
                          <a:pt x="5" y="12"/>
                          <a:pt x="13" y="8"/>
                        </a:cubicBezTo>
                        <a:cubicBezTo>
                          <a:pt x="17" y="6"/>
                          <a:pt x="25" y="0"/>
                          <a:pt x="25" y="0"/>
                        </a:cubicBezTo>
                        <a:cubicBezTo>
                          <a:pt x="37" y="2"/>
                          <a:pt x="41" y="2"/>
                          <a:pt x="49" y="10"/>
                        </a:cubicBezTo>
                        <a:cubicBezTo>
                          <a:pt x="45" y="21"/>
                          <a:pt x="46" y="12"/>
                          <a:pt x="53" y="20"/>
                        </a:cubicBezTo>
                        <a:cubicBezTo>
                          <a:pt x="56" y="24"/>
                          <a:pt x="61" y="32"/>
                          <a:pt x="61" y="32"/>
                        </a:cubicBezTo>
                        <a:cubicBezTo>
                          <a:pt x="56" y="47"/>
                          <a:pt x="53" y="42"/>
                          <a:pt x="41" y="38"/>
                        </a:cubicBezTo>
                        <a:cubicBezTo>
                          <a:pt x="27" y="47"/>
                          <a:pt x="34" y="48"/>
                          <a:pt x="23" y="44"/>
                        </a:cubicBezTo>
                        <a:cubicBezTo>
                          <a:pt x="22" y="42"/>
                          <a:pt x="21" y="38"/>
                          <a:pt x="21" y="3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7" name="Freeform 80"/>
                  <p:cNvSpPr>
                    <a:spLocks/>
                  </p:cNvSpPr>
                  <p:nvPr/>
                </p:nvSpPr>
                <p:spPr bwMode="ltGray">
                  <a:xfrm>
                    <a:off x="4664" y="593"/>
                    <a:ext cx="122" cy="61"/>
                  </a:xfrm>
                  <a:custGeom>
                    <a:avLst/>
                    <a:gdLst>
                      <a:gd name="T0" fmla="*/ 0 w 286"/>
                      <a:gd name="T1" fmla="*/ 0 h 182"/>
                      <a:gd name="T2" fmla="*/ 0 w 286"/>
                      <a:gd name="T3" fmla="*/ 0 h 182"/>
                      <a:gd name="T4" fmla="*/ 0 w 286"/>
                      <a:gd name="T5" fmla="*/ 0 h 182"/>
                      <a:gd name="T6" fmla="*/ 0 w 286"/>
                      <a:gd name="T7" fmla="*/ 0 h 182"/>
                      <a:gd name="T8" fmla="*/ 0 w 286"/>
                      <a:gd name="T9" fmla="*/ 0 h 182"/>
                      <a:gd name="T10" fmla="*/ 0 w 286"/>
                      <a:gd name="T11" fmla="*/ 0 h 182"/>
                      <a:gd name="T12" fmla="*/ 0 w 286"/>
                      <a:gd name="T13" fmla="*/ 0 h 182"/>
                      <a:gd name="T14" fmla="*/ 0 w 286"/>
                      <a:gd name="T15" fmla="*/ 0 h 182"/>
                      <a:gd name="T16" fmla="*/ 0 w 286"/>
                      <a:gd name="T17" fmla="*/ 0 h 182"/>
                      <a:gd name="T18" fmla="*/ 0 w 286"/>
                      <a:gd name="T19" fmla="*/ 0 h 182"/>
                      <a:gd name="T20" fmla="*/ 0 w 286"/>
                      <a:gd name="T21" fmla="*/ 0 h 182"/>
                      <a:gd name="T22" fmla="*/ 0 w 286"/>
                      <a:gd name="T23" fmla="*/ 0 h 182"/>
                      <a:gd name="T24" fmla="*/ 0 w 286"/>
                      <a:gd name="T25" fmla="*/ 0 h 182"/>
                      <a:gd name="T26" fmla="*/ 0 w 286"/>
                      <a:gd name="T27" fmla="*/ 0 h 182"/>
                      <a:gd name="T28" fmla="*/ 0 w 286"/>
                      <a:gd name="T29" fmla="*/ 0 h 182"/>
                      <a:gd name="T30" fmla="*/ 0 w 286"/>
                      <a:gd name="T31" fmla="*/ 0 h 182"/>
                      <a:gd name="T32" fmla="*/ 0 w 286"/>
                      <a:gd name="T33" fmla="*/ 0 h 182"/>
                      <a:gd name="T34" fmla="*/ 0 w 286"/>
                      <a:gd name="T35" fmla="*/ 0 h 182"/>
                      <a:gd name="T36" fmla="*/ 0 w 286"/>
                      <a:gd name="T37" fmla="*/ 0 h 182"/>
                      <a:gd name="T38" fmla="*/ 0 w 286"/>
                      <a:gd name="T39" fmla="*/ 0 h 182"/>
                      <a:gd name="T40" fmla="*/ 0 w 286"/>
                      <a:gd name="T41" fmla="*/ 0 h 182"/>
                      <a:gd name="T42" fmla="*/ 0 w 286"/>
                      <a:gd name="T43" fmla="*/ 0 h 182"/>
                      <a:gd name="T44" fmla="*/ 0 w 286"/>
                      <a:gd name="T45" fmla="*/ 0 h 182"/>
                      <a:gd name="T46" fmla="*/ 0 w 286"/>
                      <a:gd name="T47" fmla="*/ 0 h 182"/>
                      <a:gd name="T48" fmla="*/ 0 w 286"/>
                      <a:gd name="T49" fmla="*/ 0 h 182"/>
                      <a:gd name="T50" fmla="*/ 0 w 286"/>
                      <a:gd name="T51" fmla="*/ 0 h 182"/>
                      <a:gd name="T52" fmla="*/ 0 w 286"/>
                      <a:gd name="T53" fmla="*/ 0 h 182"/>
                      <a:gd name="T54" fmla="*/ 0 w 286"/>
                      <a:gd name="T55" fmla="*/ 0 h 182"/>
                      <a:gd name="T56" fmla="*/ 0 w 286"/>
                      <a:gd name="T57" fmla="*/ 0 h 182"/>
                      <a:gd name="T58" fmla="*/ 0 w 286"/>
                      <a:gd name="T59" fmla="*/ 0 h 182"/>
                      <a:gd name="T60" fmla="*/ 0 w 286"/>
                      <a:gd name="T61" fmla="*/ 0 h 182"/>
                      <a:gd name="T62" fmla="*/ 0 w 286"/>
                      <a:gd name="T63" fmla="*/ 0 h 182"/>
                      <a:gd name="T64" fmla="*/ 0 w 286"/>
                      <a:gd name="T65" fmla="*/ 0 h 182"/>
                      <a:gd name="T66" fmla="*/ 0 w 286"/>
                      <a:gd name="T67" fmla="*/ 0 h 182"/>
                      <a:gd name="T68" fmla="*/ 0 w 286"/>
                      <a:gd name="T69" fmla="*/ 0 h 182"/>
                      <a:gd name="T70" fmla="*/ 0 w 286"/>
                      <a:gd name="T71" fmla="*/ 0 h 182"/>
                      <a:gd name="T72" fmla="*/ 0 w 286"/>
                      <a:gd name="T73" fmla="*/ 0 h 182"/>
                      <a:gd name="T74" fmla="*/ 0 w 286"/>
                      <a:gd name="T75" fmla="*/ 0 h 182"/>
                      <a:gd name="T76" fmla="*/ 0 w 286"/>
                      <a:gd name="T77" fmla="*/ 0 h 182"/>
                      <a:gd name="T78" fmla="*/ 0 w 286"/>
                      <a:gd name="T79" fmla="*/ 0 h 182"/>
                      <a:gd name="T80" fmla="*/ 0 w 286"/>
                      <a:gd name="T81" fmla="*/ 0 h 182"/>
                      <a:gd name="T82" fmla="*/ 0 w 286"/>
                      <a:gd name="T83" fmla="*/ 0 h 182"/>
                      <a:gd name="T84" fmla="*/ 0 w 286"/>
                      <a:gd name="T85" fmla="*/ 0 h 182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0" t="0" r="r" b="b"/>
                    <a:pathLst>
                      <a:path w="286" h="182">
                        <a:moveTo>
                          <a:pt x="46" y="28"/>
                        </a:moveTo>
                        <a:cubicBezTo>
                          <a:pt x="41" y="14"/>
                          <a:pt x="46" y="17"/>
                          <a:pt x="36" y="14"/>
                        </a:cubicBezTo>
                        <a:cubicBezTo>
                          <a:pt x="31" y="17"/>
                          <a:pt x="26" y="30"/>
                          <a:pt x="26" y="30"/>
                        </a:cubicBezTo>
                        <a:cubicBezTo>
                          <a:pt x="12" y="25"/>
                          <a:pt x="19" y="21"/>
                          <a:pt x="0" y="24"/>
                        </a:cubicBezTo>
                        <a:cubicBezTo>
                          <a:pt x="2" y="33"/>
                          <a:pt x="2" y="37"/>
                          <a:pt x="10" y="42"/>
                        </a:cubicBezTo>
                        <a:cubicBezTo>
                          <a:pt x="12" y="49"/>
                          <a:pt x="14" y="55"/>
                          <a:pt x="16" y="62"/>
                        </a:cubicBezTo>
                        <a:cubicBezTo>
                          <a:pt x="24" y="59"/>
                          <a:pt x="27" y="57"/>
                          <a:pt x="24" y="48"/>
                        </a:cubicBezTo>
                        <a:cubicBezTo>
                          <a:pt x="26" y="47"/>
                          <a:pt x="28" y="43"/>
                          <a:pt x="30" y="44"/>
                        </a:cubicBezTo>
                        <a:cubicBezTo>
                          <a:pt x="48" y="48"/>
                          <a:pt x="36" y="52"/>
                          <a:pt x="48" y="56"/>
                        </a:cubicBezTo>
                        <a:cubicBezTo>
                          <a:pt x="74" y="65"/>
                          <a:pt x="47" y="56"/>
                          <a:pt x="70" y="62"/>
                        </a:cubicBezTo>
                        <a:cubicBezTo>
                          <a:pt x="77" y="64"/>
                          <a:pt x="88" y="72"/>
                          <a:pt x="88" y="72"/>
                        </a:cubicBezTo>
                        <a:cubicBezTo>
                          <a:pt x="96" y="84"/>
                          <a:pt x="102" y="87"/>
                          <a:pt x="106" y="102"/>
                        </a:cubicBezTo>
                        <a:cubicBezTo>
                          <a:pt x="105" y="109"/>
                          <a:pt x="106" y="115"/>
                          <a:pt x="104" y="122"/>
                        </a:cubicBezTo>
                        <a:cubicBezTo>
                          <a:pt x="103" y="126"/>
                          <a:pt x="94" y="132"/>
                          <a:pt x="98" y="134"/>
                        </a:cubicBezTo>
                        <a:cubicBezTo>
                          <a:pt x="106" y="137"/>
                          <a:pt x="122" y="128"/>
                          <a:pt x="122" y="128"/>
                        </a:cubicBezTo>
                        <a:cubicBezTo>
                          <a:pt x="130" y="131"/>
                          <a:pt x="133" y="135"/>
                          <a:pt x="140" y="140"/>
                        </a:cubicBezTo>
                        <a:cubicBezTo>
                          <a:pt x="148" y="145"/>
                          <a:pt x="159" y="145"/>
                          <a:pt x="168" y="148"/>
                        </a:cubicBezTo>
                        <a:cubicBezTo>
                          <a:pt x="170" y="147"/>
                          <a:pt x="173" y="148"/>
                          <a:pt x="174" y="146"/>
                        </a:cubicBezTo>
                        <a:cubicBezTo>
                          <a:pt x="176" y="142"/>
                          <a:pt x="164" y="136"/>
                          <a:pt x="168" y="134"/>
                        </a:cubicBezTo>
                        <a:cubicBezTo>
                          <a:pt x="171" y="132"/>
                          <a:pt x="175" y="135"/>
                          <a:pt x="178" y="136"/>
                        </a:cubicBezTo>
                        <a:cubicBezTo>
                          <a:pt x="182" y="131"/>
                          <a:pt x="186" y="118"/>
                          <a:pt x="186" y="118"/>
                        </a:cubicBezTo>
                        <a:cubicBezTo>
                          <a:pt x="189" y="119"/>
                          <a:pt x="199" y="120"/>
                          <a:pt x="202" y="122"/>
                        </a:cubicBezTo>
                        <a:cubicBezTo>
                          <a:pt x="206" y="124"/>
                          <a:pt x="214" y="130"/>
                          <a:pt x="214" y="130"/>
                        </a:cubicBezTo>
                        <a:cubicBezTo>
                          <a:pt x="224" y="145"/>
                          <a:pt x="228" y="158"/>
                          <a:pt x="244" y="168"/>
                        </a:cubicBezTo>
                        <a:cubicBezTo>
                          <a:pt x="250" y="172"/>
                          <a:pt x="262" y="178"/>
                          <a:pt x="262" y="178"/>
                        </a:cubicBezTo>
                        <a:cubicBezTo>
                          <a:pt x="265" y="178"/>
                          <a:pt x="286" y="182"/>
                          <a:pt x="284" y="170"/>
                        </a:cubicBezTo>
                        <a:cubicBezTo>
                          <a:pt x="283" y="164"/>
                          <a:pt x="268" y="160"/>
                          <a:pt x="268" y="160"/>
                        </a:cubicBezTo>
                        <a:cubicBezTo>
                          <a:pt x="261" y="150"/>
                          <a:pt x="270" y="143"/>
                          <a:pt x="256" y="138"/>
                        </a:cubicBezTo>
                        <a:cubicBezTo>
                          <a:pt x="254" y="136"/>
                          <a:pt x="251" y="135"/>
                          <a:pt x="250" y="132"/>
                        </a:cubicBezTo>
                        <a:cubicBezTo>
                          <a:pt x="248" y="129"/>
                          <a:pt x="250" y="125"/>
                          <a:pt x="248" y="122"/>
                        </a:cubicBezTo>
                        <a:cubicBezTo>
                          <a:pt x="246" y="118"/>
                          <a:pt x="240" y="118"/>
                          <a:pt x="236" y="116"/>
                        </a:cubicBezTo>
                        <a:cubicBezTo>
                          <a:pt x="230" y="107"/>
                          <a:pt x="227" y="100"/>
                          <a:pt x="240" y="96"/>
                        </a:cubicBezTo>
                        <a:cubicBezTo>
                          <a:pt x="236" y="83"/>
                          <a:pt x="236" y="84"/>
                          <a:pt x="220" y="86"/>
                        </a:cubicBezTo>
                        <a:cubicBezTo>
                          <a:pt x="209" y="82"/>
                          <a:pt x="208" y="82"/>
                          <a:pt x="210" y="70"/>
                        </a:cubicBezTo>
                        <a:cubicBezTo>
                          <a:pt x="207" y="60"/>
                          <a:pt x="199" y="57"/>
                          <a:pt x="190" y="54"/>
                        </a:cubicBezTo>
                        <a:cubicBezTo>
                          <a:pt x="181" y="45"/>
                          <a:pt x="181" y="42"/>
                          <a:pt x="168" y="38"/>
                        </a:cubicBezTo>
                        <a:cubicBezTo>
                          <a:pt x="164" y="37"/>
                          <a:pt x="156" y="34"/>
                          <a:pt x="156" y="34"/>
                        </a:cubicBezTo>
                        <a:cubicBezTo>
                          <a:pt x="146" y="24"/>
                          <a:pt x="134" y="21"/>
                          <a:pt x="120" y="16"/>
                        </a:cubicBezTo>
                        <a:cubicBezTo>
                          <a:pt x="113" y="14"/>
                          <a:pt x="108" y="8"/>
                          <a:pt x="102" y="4"/>
                        </a:cubicBezTo>
                        <a:cubicBezTo>
                          <a:pt x="100" y="3"/>
                          <a:pt x="96" y="0"/>
                          <a:pt x="96" y="0"/>
                        </a:cubicBezTo>
                        <a:cubicBezTo>
                          <a:pt x="83" y="2"/>
                          <a:pt x="79" y="1"/>
                          <a:pt x="70" y="10"/>
                        </a:cubicBezTo>
                        <a:cubicBezTo>
                          <a:pt x="67" y="19"/>
                          <a:pt x="63" y="27"/>
                          <a:pt x="56" y="32"/>
                        </a:cubicBezTo>
                        <a:cubicBezTo>
                          <a:pt x="49" y="30"/>
                          <a:pt x="52" y="31"/>
                          <a:pt x="46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8" name="Freeform 81"/>
                  <p:cNvSpPr>
                    <a:spLocks/>
                  </p:cNvSpPr>
                  <p:nvPr/>
                </p:nvSpPr>
                <p:spPr bwMode="ltGray">
                  <a:xfrm>
                    <a:off x="4770" y="599"/>
                    <a:ext cx="33" cy="26"/>
                  </a:xfrm>
                  <a:custGeom>
                    <a:avLst/>
                    <a:gdLst>
                      <a:gd name="T0" fmla="*/ 0 w 78"/>
                      <a:gd name="T1" fmla="*/ 0 h 78"/>
                      <a:gd name="T2" fmla="*/ 0 w 78"/>
                      <a:gd name="T3" fmla="*/ 0 h 78"/>
                      <a:gd name="T4" fmla="*/ 0 w 78"/>
                      <a:gd name="T5" fmla="*/ 0 h 78"/>
                      <a:gd name="T6" fmla="*/ 0 w 78"/>
                      <a:gd name="T7" fmla="*/ 0 h 78"/>
                      <a:gd name="T8" fmla="*/ 0 w 78"/>
                      <a:gd name="T9" fmla="*/ 0 h 78"/>
                      <a:gd name="T10" fmla="*/ 0 w 78"/>
                      <a:gd name="T11" fmla="*/ 0 h 78"/>
                      <a:gd name="T12" fmla="*/ 0 w 78"/>
                      <a:gd name="T13" fmla="*/ 0 h 78"/>
                      <a:gd name="T14" fmla="*/ 0 w 78"/>
                      <a:gd name="T15" fmla="*/ 0 h 78"/>
                      <a:gd name="T16" fmla="*/ 0 w 78"/>
                      <a:gd name="T17" fmla="*/ 0 h 78"/>
                      <a:gd name="T18" fmla="*/ 0 w 78"/>
                      <a:gd name="T19" fmla="*/ 0 h 78"/>
                      <a:gd name="T20" fmla="*/ 0 w 78"/>
                      <a:gd name="T21" fmla="*/ 0 h 78"/>
                      <a:gd name="T22" fmla="*/ 0 w 78"/>
                      <a:gd name="T23" fmla="*/ 0 h 78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78" h="78">
                        <a:moveTo>
                          <a:pt x="1" y="58"/>
                        </a:moveTo>
                        <a:cubicBezTo>
                          <a:pt x="6" y="44"/>
                          <a:pt x="18" y="57"/>
                          <a:pt x="27" y="60"/>
                        </a:cubicBezTo>
                        <a:cubicBezTo>
                          <a:pt x="35" y="57"/>
                          <a:pt x="38" y="52"/>
                          <a:pt x="45" y="48"/>
                        </a:cubicBezTo>
                        <a:cubicBezTo>
                          <a:pt x="48" y="40"/>
                          <a:pt x="51" y="36"/>
                          <a:pt x="57" y="30"/>
                        </a:cubicBezTo>
                        <a:cubicBezTo>
                          <a:pt x="55" y="23"/>
                          <a:pt x="43" y="14"/>
                          <a:pt x="43" y="14"/>
                        </a:cubicBezTo>
                        <a:cubicBezTo>
                          <a:pt x="33" y="0"/>
                          <a:pt x="30" y="1"/>
                          <a:pt x="43" y="4"/>
                        </a:cubicBezTo>
                        <a:cubicBezTo>
                          <a:pt x="54" y="11"/>
                          <a:pt x="58" y="22"/>
                          <a:pt x="71" y="26"/>
                        </a:cubicBezTo>
                        <a:cubicBezTo>
                          <a:pt x="78" y="37"/>
                          <a:pt x="78" y="46"/>
                          <a:pt x="67" y="54"/>
                        </a:cubicBezTo>
                        <a:cubicBezTo>
                          <a:pt x="51" y="49"/>
                          <a:pt x="53" y="71"/>
                          <a:pt x="33" y="78"/>
                        </a:cubicBezTo>
                        <a:cubicBezTo>
                          <a:pt x="16" y="72"/>
                          <a:pt x="25" y="76"/>
                          <a:pt x="9" y="66"/>
                        </a:cubicBezTo>
                        <a:cubicBezTo>
                          <a:pt x="7" y="65"/>
                          <a:pt x="3" y="62"/>
                          <a:pt x="3" y="62"/>
                        </a:cubicBezTo>
                        <a:cubicBezTo>
                          <a:pt x="0" y="54"/>
                          <a:pt x="13" y="42"/>
                          <a:pt x="1" y="5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099" name="Freeform 82"/>
                  <p:cNvSpPr>
                    <a:spLocks/>
                  </p:cNvSpPr>
                  <p:nvPr/>
                </p:nvSpPr>
                <p:spPr bwMode="ltGray">
                  <a:xfrm>
                    <a:off x="4840" y="544"/>
                    <a:ext cx="8" cy="6"/>
                  </a:xfrm>
                  <a:custGeom>
                    <a:avLst/>
                    <a:gdLst>
                      <a:gd name="T0" fmla="*/ 0 w 17"/>
                      <a:gd name="T1" fmla="*/ 0 h 18"/>
                      <a:gd name="T2" fmla="*/ 0 w 17"/>
                      <a:gd name="T3" fmla="*/ 0 h 18"/>
                      <a:gd name="T4" fmla="*/ 0 w 17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7" h="18">
                        <a:moveTo>
                          <a:pt x="3" y="4"/>
                        </a:moveTo>
                        <a:cubicBezTo>
                          <a:pt x="17" y="7"/>
                          <a:pt x="16" y="18"/>
                          <a:pt x="3" y="14"/>
                        </a:cubicBezTo>
                        <a:cubicBezTo>
                          <a:pt x="0" y="6"/>
                          <a:pt x="7" y="0"/>
                          <a:pt x="3" y="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0" name="Freeform 83"/>
                  <p:cNvSpPr>
                    <a:spLocks/>
                  </p:cNvSpPr>
                  <p:nvPr/>
                </p:nvSpPr>
                <p:spPr bwMode="ltGray">
                  <a:xfrm>
                    <a:off x="4747" y="494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1"/>
                          <a:pt x="6" y="0"/>
                          <a:pt x="17" y="2"/>
                        </a:cubicBezTo>
                        <a:cubicBezTo>
                          <a:pt x="20" y="10"/>
                          <a:pt x="18" y="15"/>
                          <a:pt x="9" y="12"/>
                        </a:cubicBezTo>
                        <a:cubicBezTo>
                          <a:pt x="4" y="4"/>
                          <a:pt x="4" y="4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1" name="Freeform 84"/>
                  <p:cNvSpPr>
                    <a:spLocks/>
                  </p:cNvSpPr>
                  <p:nvPr/>
                </p:nvSpPr>
                <p:spPr bwMode="ltGray">
                  <a:xfrm>
                    <a:off x="4676" y="536"/>
                    <a:ext cx="8" cy="5"/>
                  </a:xfrm>
                  <a:custGeom>
                    <a:avLst/>
                    <a:gdLst>
                      <a:gd name="T0" fmla="*/ 0 w 20"/>
                      <a:gd name="T1" fmla="*/ 0 h 15"/>
                      <a:gd name="T2" fmla="*/ 0 w 20"/>
                      <a:gd name="T3" fmla="*/ 0 h 15"/>
                      <a:gd name="T4" fmla="*/ 0 w 20"/>
                      <a:gd name="T5" fmla="*/ 0 h 15"/>
                      <a:gd name="T6" fmla="*/ 0 w 20"/>
                      <a:gd name="T7" fmla="*/ 0 h 15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20" h="15">
                        <a:moveTo>
                          <a:pt x="7" y="12"/>
                        </a:moveTo>
                        <a:cubicBezTo>
                          <a:pt x="0" y="2"/>
                          <a:pt x="3" y="0"/>
                          <a:pt x="15" y="2"/>
                        </a:cubicBezTo>
                        <a:cubicBezTo>
                          <a:pt x="16" y="4"/>
                          <a:pt x="20" y="12"/>
                          <a:pt x="15" y="14"/>
                        </a:cubicBezTo>
                        <a:cubicBezTo>
                          <a:pt x="12" y="15"/>
                          <a:pt x="7" y="12"/>
                          <a:pt x="7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2" name="Freeform 85"/>
                  <p:cNvSpPr>
                    <a:spLocks/>
                  </p:cNvSpPr>
                  <p:nvPr/>
                </p:nvSpPr>
                <p:spPr bwMode="ltGray">
                  <a:xfrm>
                    <a:off x="4598" y="523"/>
                    <a:ext cx="34" cy="27"/>
                  </a:xfrm>
                  <a:custGeom>
                    <a:avLst/>
                    <a:gdLst>
                      <a:gd name="T0" fmla="*/ 0 w 80"/>
                      <a:gd name="T1" fmla="*/ 0 h 80"/>
                      <a:gd name="T2" fmla="*/ 0 w 80"/>
                      <a:gd name="T3" fmla="*/ 0 h 80"/>
                      <a:gd name="T4" fmla="*/ 0 w 80"/>
                      <a:gd name="T5" fmla="*/ 0 h 80"/>
                      <a:gd name="T6" fmla="*/ 0 w 80"/>
                      <a:gd name="T7" fmla="*/ 0 h 80"/>
                      <a:gd name="T8" fmla="*/ 0 w 80"/>
                      <a:gd name="T9" fmla="*/ 0 h 80"/>
                      <a:gd name="T10" fmla="*/ 0 w 80"/>
                      <a:gd name="T11" fmla="*/ 0 h 80"/>
                      <a:gd name="T12" fmla="*/ 0 w 80"/>
                      <a:gd name="T13" fmla="*/ 0 h 80"/>
                      <a:gd name="T14" fmla="*/ 0 w 80"/>
                      <a:gd name="T15" fmla="*/ 0 h 80"/>
                      <a:gd name="T16" fmla="*/ 0 w 80"/>
                      <a:gd name="T17" fmla="*/ 0 h 80"/>
                      <a:gd name="T18" fmla="*/ 0 w 80"/>
                      <a:gd name="T19" fmla="*/ 0 h 80"/>
                      <a:gd name="T20" fmla="*/ 0 w 80"/>
                      <a:gd name="T21" fmla="*/ 0 h 80"/>
                      <a:gd name="T22" fmla="*/ 0 w 80"/>
                      <a:gd name="T23" fmla="*/ 0 h 80"/>
                      <a:gd name="T24" fmla="*/ 0 w 80"/>
                      <a:gd name="T25" fmla="*/ 0 h 80"/>
                      <a:gd name="T26" fmla="*/ 0 w 80"/>
                      <a:gd name="T27" fmla="*/ 0 h 80"/>
                      <a:gd name="T28" fmla="*/ 0 w 80"/>
                      <a:gd name="T29" fmla="*/ 0 h 80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</a:gdLst>
                    <a:ahLst/>
                    <a:cxnLst>
                      <a:cxn ang="T30">
                        <a:pos x="T0" y="T1"/>
                      </a:cxn>
                      <a:cxn ang="T31">
                        <a:pos x="T2" y="T3"/>
                      </a:cxn>
                      <a:cxn ang="T32">
                        <a:pos x="T4" y="T5"/>
                      </a:cxn>
                      <a:cxn ang="T33">
                        <a:pos x="T6" y="T7"/>
                      </a:cxn>
                      <a:cxn ang="T34">
                        <a:pos x="T8" y="T9"/>
                      </a:cxn>
                      <a:cxn ang="T35">
                        <a:pos x="T10" y="T11"/>
                      </a:cxn>
                      <a:cxn ang="T36">
                        <a:pos x="T12" y="T13"/>
                      </a:cxn>
                      <a:cxn ang="T37">
                        <a:pos x="T14" y="T15"/>
                      </a:cxn>
                      <a:cxn ang="T38">
                        <a:pos x="T16" y="T17"/>
                      </a:cxn>
                      <a:cxn ang="T39">
                        <a:pos x="T18" y="T19"/>
                      </a:cxn>
                      <a:cxn ang="T40">
                        <a:pos x="T20" y="T21"/>
                      </a:cxn>
                      <a:cxn ang="T41">
                        <a:pos x="T22" y="T23"/>
                      </a:cxn>
                      <a:cxn ang="T42">
                        <a:pos x="T24" y="T25"/>
                      </a:cxn>
                      <a:cxn ang="T43">
                        <a:pos x="T26" y="T27"/>
                      </a:cxn>
                      <a:cxn ang="T44">
                        <a:pos x="T28" y="T29"/>
                      </a:cxn>
                    </a:cxnLst>
                    <a:rect l="0" t="0" r="r" b="b"/>
                    <a:pathLst>
                      <a:path w="80" h="80">
                        <a:moveTo>
                          <a:pt x="0" y="50"/>
                        </a:moveTo>
                        <a:cubicBezTo>
                          <a:pt x="1" y="47"/>
                          <a:pt x="12" y="25"/>
                          <a:pt x="14" y="24"/>
                        </a:cubicBezTo>
                        <a:cubicBezTo>
                          <a:pt x="17" y="22"/>
                          <a:pt x="26" y="20"/>
                          <a:pt x="26" y="20"/>
                        </a:cubicBezTo>
                        <a:cubicBezTo>
                          <a:pt x="34" y="23"/>
                          <a:pt x="40" y="21"/>
                          <a:pt x="48" y="18"/>
                        </a:cubicBezTo>
                        <a:cubicBezTo>
                          <a:pt x="52" y="12"/>
                          <a:pt x="54" y="6"/>
                          <a:pt x="58" y="0"/>
                        </a:cubicBezTo>
                        <a:cubicBezTo>
                          <a:pt x="70" y="4"/>
                          <a:pt x="76" y="28"/>
                          <a:pt x="80" y="40"/>
                        </a:cubicBezTo>
                        <a:cubicBezTo>
                          <a:pt x="75" y="54"/>
                          <a:pt x="80" y="50"/>
                          <a:pt x="70" y="56"/>
                        </a:cubicBezTo>
                        <a:cubicBezTo>
                          <a:pt x="61" y="53"/>
                          <a:pt x="59" y="54"/>
                          <a:pt x="54" y="62"/>
                        </a:cubicBezTo>
                        <a:cubicBezTo>
                          <a:pt x="57" y="71"/>
                          <a:pt x="56" y="75"/>
                          <a:pt x="48" y="80"/>
                        </a:cubicBezTo>
                        <a:cubicBezTo>
                          <a:pt x="40" y="77"/>
                          <a:pt x="39" y="72"/>
                          <a:pt x="32" y="68"/>
                        </a:cubicBezTo>
                        <a:cubicBezTo>
                          <a:pt x="26" y="59"/>
                          <a:pt x="30" y="57"/>
                          <a:pt x="38" y="52"/>
                        </a:cubicBezTo>
                        <a:cubicBezTo>
                          <a:pt x="41" y="42"/>
                          <a:pt x="39" y="34"/>
                          <a:pt x="30" y="28"/>
                        </a:cubicBezTo>
                        <a:cubicBezTo>
                          <a:pt x="20" y="31"/>
                          <a:pt x="30" y="40"/>
                          <a:pt x="20" y="48"/>
                        </a:cubicBezTo>
                        <a:cubicBezTo>
                          <a:pt x="16" y="51"/>
                          <a:pt x="8" y="56"/>
                          <a:pt x="8" y="56"/>
                        </a:cubicBezTo>
                        <a:cubicBezTo>
                          <a:pt x="2" y="50"/>
                          <a:pt x="5" y="50"/>
                          <a:pt x="0" y="50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3" name="Freeform 86"/>
                  <p:cNvSpPr>
                    <a:spLocks/>
                  </p:cNvSpPr>
                  <p:nvPr/>
                </p:nvSpPr>
                <p:spPr bwMode="ltGray">
                  <a:xfrm>
                    <a:off x="4587" y="466"/>
                    <a:ext cx="40" cy="58"/>
                  </a:xfrm>
                  <a:custGeom>
                    <a:avLst/>
                    <a:gdLst>
                      <a:gd name="T0" fmla="*/ 0 w 94"/>
                      <a:gd name="T1" fmla="*/ 0 h 174"/>
                      <a:gd name="T2" fmla="*/ 0 w 94"/>
                      <a:gd name="T3" fmla="*/ 0 h 174"/>
                      <a:gd name="T4" fmla="*/ 0 w 94"/>
                      <a:gd name="T5" fmla="*/ 0 h 174"/>
                      <a:gd name="T6" fmla="*/ 0 w 94"/>
                      <a:gd name="T7" fmla="*/ 0 h 174"/>
                      <a:gd name="T8" fmla="*/ 0 w 94"/>
                      <a:gd name="T9" fmla="*/ 0 h 174"/>
                      <a:gd name="T10" fmla="*/ 0 w 94"/>
                      <a:gd name="T11" fmla="*/ 0 h 174"/>
                      <a:gd name="T12" fmla="*/ 0 w 94"/>
                      <a:gd name="T13" fmla="*/ 0 h 174"/>
                      <a:gd name="T14" fmla="*/ 0 w 94"/>
                      <a:gd name="T15" fmla="*/ 0 h 174"/>
                      <a:gd name="T16" fmla="*/ 0 w 94"/>
                      <a:gd name="T17" fmla="*/ 0 h 174"/>
                      <a:gd name="T18" fmla="*/ 0 w 94"/>
                      <a:gd name="T19" fmla="*/ 0 h 174"/>
                      <a:gd name="T20" fmla="*/ 0 w 94"/>
                      <a:gd name="T21" fmla="*/ 0 h 174"/>
                      <a:gd name="T22" fmla="*/ 0 w 94"/>
                      <a:gd name="T23" fmla="*/ 0 h 174"/>
                      <a:gd name="T24" fmla="*/ 0 w 94"/>
                      <a:gd name="T25" fmla="*/ 0 h 174"/>
                      <a:gd name="T26" fmla="*/ 0 w 94"/>
                      <a:gd name="T27" fmla="*/ 0 h 174"/>
                      <a:gd name="T28" fmla="*/ 0 w 94"/>
                      <a:gd name="T29" fmla="*/ 0 h 174"/>
                      <a:gd name="T30" fmla="*/ 0 w 94"/>
                      <a:gd name="T31" fmla="*/ 0 h 174"/>
                      <a:gd name="T32" fmla="*/ 0 w 94"/>
                      <a:gd name="T33" fmla="*/ 0 h 174"/>
                      <a:gd name="T34" fmla="*/ 0 w 94"/>
                      <a:gd name="T35" fmla="*/ 0 h 174"/>
                      <a:gd name="T36" fmla="*/ 0 w 94"/>
                      <a:gd name="T37" fmla="*/ 0 h 174"/>
                      <a:gd name="T38" fmla="*/ 0 w 94"/>
                      <a:gd name="T39" fmla="*/ 0 h 174"/>
                      <a:gd name="T40" fmla="*/ 0 w 94"/>
                      <a:gd name="T41" fmla="*/ 0 h 174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</a:gdLst>
                    <a:ahLst/>
                    <a:cxnLst>
                      <a:cxn ang="T42">
                        <a:pos x="T0" y="T1"/>
                      </a:cxn>
                      <a:cxn ang="T43">
                        <a:pos x="T2" y="T3"/>
                      </a:cxn>
                      <a:cxn ang="T44">
                        <a:pos x="T4" y="T5"/>
                      </a:cxn>
                      <a:cxn ang="T45">
                        <a:pos x="T6" y="T7"/>
                      </a:cxn>
                      <a:cxn ang="T46">
                        <a:pos x="T8" y="T9"/>
                      </a:cxn>
                      <a:cxn ang="T47">
                        <a:pos x="T10" y="T11"/>
                      </a:cxn>
                      <a:cxn ang="T48">
                        <a:pos x="T12" y="T13"/>
                      </a:cxn>
                      <a:cxn ang="T49">
                        <a:pos x="T14" y="T15"/>
                      </a:cxn>
                      <a:cxn ang="T50">
                        <a:pos x="T16" y="T17"/>
                      </a:cxn>
                      <a:cxn ang="T51">
                        <a:pos x="T18" y="T19"/>
                      </a:cxn>
                      <a:cxn ang="T52">
                        <a:pos x="T20" y="T21"/>
                      </a:cxn>
                      <a:cxn ang="T53">
                        <a:pos x="T22" y="T23"/>
                      </a:cxn>
                      <a:cxn ang="T54">
                        <a:pos x="T24" y="T25"/>
                      </a:cxn>
                      <a:cxn ang="T55">
                        <a:pos x="T26" y="T27"/>
                      </a:cxn>
                      <a:cxn ang="T56">
                        <a:pos x="T28" y="T29"/>
                      </a:cxn>
                      <a:cxn ang="T57">
                        <a:pos x="T30" y="T31"/>
                      </a:cxn>
                      <a:cxn ang="T58">
                        <a:pos x="T32" y="T33"/>
                      </a:cxn>
                      <a:cxn ang="T59">
                        <a:pos x="T34" y="T35"/>
                      </a:cxn>
                      <a:cxn ang="T60">
                        <a:pos x="T36" y="T37"/>
                      </a:cxn>
                      <a:cxn ang="T61">
                        <a:pos x="T38" y="T39"/>
                      </a:cxn>
                      <a:cxn ang="T62">
                        <a:pos x="T40" y="T41"/>
                      </a:cxn>
                    </a:cxnLst>
                    <a:rect l="0" t="0" r="r" b="b"/>
                    <a:pathLst>
                      <a:path w="94" h="174">
                        <a:moveTo>
                          <a:pt x="14" y="96"/>
                        </a:moveTo>
                        <a:cubicBezTo>
                          <a:pt x="11" y="109"/>
                          <a:pt x="15" y="120"/>
                          <a:pt x="26" y="128"/>
                        </a:cubicBezTo>
                        <a:cubicBezTo>
                          <a:pt x="34" y="120"/>
                          <a:pt x="35" y="119"/>
                          <a:pt x="32" y="108"/>
                        </a:cubicBezTo>
                        <a:cubicBezTo>
                          <a:pt x="35" y="92"/>
                          <a:pt x="39" y="92"/>
                          <a:pt x="52" y="100"/>
                        </a:cubicBezTo>
                        <a:cubicBezTo>
                          <a:pt x="59" y="110"/>
                          <a:pt x="49" y="114"/>
                          <a:pt x="46" y="124"/>
                        </a:cubicBezTo>
                        <a:cubicBezTo>
                          <a:pt x="50" y="137"/>
                          <a:pt x="57" y="129"/>
                          <a:pt x="66" y="126"/>
                        </a:cubicBezTo>
                        <a:cubicBezTo>
                          <a:pt x="77" y="129"/>
                          <a:pt x="79" y="131"/>
                          <a:pt x="76" y="142"/>
                        </a:cubicBezTo>
                        <a:cubicBezTo>
                          <a:pt x="67" y="139"/>
                          <a:pt x="65" y="141"/>
                          <a:pt x="58" y="148"/>
                        </a:cubicBezTo>
                        <a:cubicBezTo>
                          <a:pt x="60" y="160"/>
                          <a:pt x="62" y="170"/>
                          <a:pt x="74" y="174"/>
                        </a:cubicBezTo>
                        <a:cubicBezTo>
                          <a:pt x="77" y="165"/>
                          <a:pt x="74" y="157"/>
                          <a:pt x="84" y="154"/>
                        </a:cubicBezTo>
                        <a:cubicBezTo>
                          <a:pt x="91" y="143"/>
                          <a:pt x="94" y="122"/>
                          <a:pt x="82" y="112"/>
                        </a:cubicBezTo>
                        <a:cubicBezTo>
                          <a:pt x="77" y="108"/>
                          <a:pt x="66" y="108"/>
                          <a:pt x="60" y="106"/>
                        </a:cubicBezTo>
                        <a:cubicBezTo>
                          <a:pt x="65" y="92"/>
                          <a:pt x="66" y="87"/>
                          <a:pt x="50" y="82"/>
                        </a:cubicBezTo>
                        <a:cubicBezTo>
                          <a:pt x="48" y="82"/>
                          <a:pt x="37" y="86"/>
                          <a:pt x="34" y="82"/>
                        </a:cubicBezTo>
                        <a:cubicBezTo>
                          <a:pt x="32" y="79"/>
                          <a:pt x="30" y="70"/>
                          <a:pt x="30" y="70"/>
                        </a:cubicBezTo>
                        <a:cubicBezTo>
                          <a:pt x="32" y="54"/>
                          <a:pt x="32" y="52"/>
                          <a:pt x="42" y="42"/>
                        </a:cubicBezTo>
                        <a:cubicBezTo>
                          <a:pt x="41" y="30"/>
                          <a:pt x="45" y="5"/>
                          <a:pt x="30" y="0"/>
                        </a:cubicBezTo>
                        <a:cubicBezTo>
                          <a:pt x="14" y="4"/>
                          <a:pt x="16" y="4"/>
                          <a:pt x="18" y="22"/>
                        </a:cubicBezTo>
                        <a:cubicBezTo>
                          <a:pt x="16" y="39"/>
                          <a:pt x="15" y="35"/>
                          <a:pt x="4" y="46"/>
                        </a:cubicBezTo>
                        <a:cubicBezTo>
                          <a:pt x="0" y="59"/>
                          <a:pt x="5" y="67"/>
                          <a:pt x="14" y="76"/>
                        </a:cubicBezTo>
                        <a:cubicBezTo>
                          <a:pt x="15" y="80"/>
                          <a:pt x="17" y="93"/>
                          <a:pt x="14" y="9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4" name="Freeform 87"/>
                  <p:cNvSpPr>
                    <a:spLocks/>
                  </p:cNvSpPr>
                  <p:nvPr/>
                </p:nvSpPr>
                <p:spPr bwMode="ltGray">
                  <a:xfrm>
                    <a:off x="4597" y="508"/>
                    <a:ext cx="14" cy="17"/>
                  </a:xfrm>
                  <a:custGeom>
                    <a:avLst/>
                    <a:gdLst>
                      <a:gd name="T0" fmla="*/ 0 w 32"/>
                      <a:gd name="T1" fmla="*/ 0 h 50"/>
                      <a:gd name="T2" fmla="*/ 0 w 32"/>
                      <a:gd name="T3" fmla="*/ 0 h 50"/>
                      <a:gd name="T4" fmla="*/ 0 w 32"/>
                      <a:gd name="T5" fmla="*/ 0 h 50"/>
                      <a:gd name="T6" fmla="*/ 0 w 32"/>
                      <a:gd name="T7" fmla="*/ 0 h 50"/>
                      <a:gd name="T8" fmla="*/ 0 w 32"/>
                      <a:gd name="T9" fmla="*/ 0 h 50"/>
                      <a:gd name="T10" fmla="*/ 0 w 32"/>
                      <a:gd name="T11" fmla="*/ 0 h 50"/>
                      <a:gd name="T12" fmla="*/ 0 w 32"/>
                      <a:gd name="T13" fmla="*/ 0 h 50"/>
                      <a:gd name="T14" fmla="*/ 0 w 32"/>
                      <a:gd name="T15" fmla="*/ 0 h 50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32" h="50">
                        <a:moveTo>
                          <a:pt x="6" y="24"/>
                        </a:moveTo>
                        <a:cubicBezTo>
                          <a:pt x="0" y="15"/>
                          <a:pt x="3" y="6"/>
                          <a:pt x="12" y="0"/>
                        </a:cubicBezTo>
                        <a:cubicBezTo>
                          <a:pt x="23" y="3"/>
                          <a:pt x="23" y="5"/>
                          <a:pt x="20" y="16"/>
                        </a:cubicBezTo>
                        <a:cubicBezTo>
                          <a:pt x="21" y="19"/>
                          <a:pt x="20" y="22"/>
                          <a:pt x="22" y="24"/>
                        </a:cubicBezTo>
                        <a:cubicBezTo>
                          <a:pt x="23" y="26"/>
                          <a:pt x="27" y="24"/>
                          <a:pt x="28" y="26"/>
                        </a:cubicBezTo>
                        <a:cubicBezTo>
                          <a:pt x="30" y="29"/>
                          <a:pt x="32" y="38"/>
                          <a:pt x="32" y="38"/>
                        </a:cubicBezTo>
                        <a:cubicBezTo>
                          <a:pt x="29" y="46"/>
                          <a:pt x="26" y="47"/>
                          <a:pt x="18" y="50"/>
                        </a:cubicBezTo>
                        <a:cubicBezTo>
                          <a:pt x="12" y="41"/>
                          <a:pt x="18" y="24"/>
                          <a:pt x="6" y="2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5" name="Freeform 88"/>
                  <p:cNvSpPr>
                    <a:spLocks/>
                  </p:cNvSpPr>
                  <p:nvPr/>
                </p:nvSpPr>
                <p:spPr bwMode="ltGray">
                  <a:xfrm>
                    <a:off x="4569" y="512"/>
                    <a:ext cx="19" cy="17"/>
                  </a:xfrm>
                  <a:custGeom>
                    <a:avLst/>
                    <a:gdLst>
                      <a:gd name="T0" fmla="*/ 0 w 43"/>
                      <a:gd name="T1" fmla="*/ 0 h 50"/>
                      <a:gd name="T2" fmla="*/ 0 w 43"/>
                      <a:gd name="T3" fmla="*/ 0 h 50"/>
                      <a:gd name="T4" fmla="*/ 0 w 43"/>
                      <a:gd name="T5" fmla="*/ 0 h 50"/>
                      <a:gd name="T6" fmla="*/ 0 w 43"/>
                      <a:gd name="T7" fmla="*/ 0 h 50"/>
                      <a:gd name="T8" fmla="*/ 0 w 43"/>
                      <a:gd name="T9" fmla="*/ 0 h 50"/>
                      <a:gd name="T10" fmla="*/ 0 w 43"/>
                      <a:gd name="T11" fmla="*/ 0 h 50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50">
                        <a:moveTo>
                          <a:pt x="0" y="44"/>
                        </a:moveTo>
                        <a:cubicBezTo>
                          <a:pt x="6" y="38"/>
                          <a:pt x="18" y="29"/>
                          <a:pt x="22" y="20"/>
                        </a:cubicBezTo>
                        <a:cubicBezTo>
                          <a:pt x="27" y="10"/>
                          <a:pt x="25" y="4"/>
                          <a:pt x="36" y="0"/>
                        </a:cubicBezTo>
                        <a:cubicBezTo>
                          <a:pt x="43" y="11"/>
                          <a:pt x="36" y="24"/>
                          <a:pt x="24" y="28"/>
                        </a:cubicBezTo>
                        <a:cubicBezTo>
                          <a:pt x="21" y="38"/>
                          <a:pt x="12" y="47"/>
                          <a:pt x="2" y="50"/>
                        </a:cubicBezTo>
                        <a:cubicBezTo>
                          <a:pt x="1" y="48"/>
                          <a:pt x="0" y="44"/>
                          <a:pt x="0" y="44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6" name="Freeform 89"/>
                  <p:cNvSpPr>
                    <a:spLocks/>
                  </p:cNvSpPr>
                  <p:nvPr/>
                </p:nvSpPr>
                <p:spPr bwMode="ltGray">
                  <a:xfrm>
                    <a:off x="4784" y="275"/>
                    <a:ext cx="18" cy="10"/>
                  </a:xfrm>
                  <a:custGeom>
                    <a:avLst/>
                    <a:gdLst>
                      <a:gd name="T0" fmla="*/ 0 w 41"/>
                      <a:gd name="T1" fmla="*/ 0 h 29"/>
                      <a:gd name="T2" fmla="*/ 0 w 41"/>
                      <a:gd name="T3" fmla="*/ 0 h 29"/>
                      <a:gd name="T4" fmla="*/ 0 w 41"/>
                      <a:gd name="T5" fmla="*/ 0 h 29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1" h="29">
                        <a:moveTo>
                          <a:pt x="0" y="25"/>
                        </a:moveTo>
                        <a:cubicBezTo>
                          <a:pt x="10" y="11"/>
                          <a:pt x="41" y="0"/>
                          <a:pt x="12" y="29"/>
                        </a:cubicBezTo>
                        <a:cubicBezTo>
                          <a:pt x="8" y="28"/>
                          <a:pt x="0" y="25"/>
                          <a:pt x="0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7" name="Freeform 90"/>
                  <p:cNvSpPr>
                    <a:spLocks/>
                  </p:cNvSpPr>
                  <p:nvPr/>
                </p:nvSpPr>
                <p:spPr bwMode="ltGray">
                  <a:xfrm>
                    <a:off x="4293" y="246"/>
                    <a:ext cx="438" cy="152"/>
                  </a:xfrm>
                  <a:custGeom>
                    <a:avLst/>
                    <a:gdLst>
                      <a:gd name="T0" fmla="*/ 73 w 438"/>
                      <a:gd name="T1" fmla="*/ 1 h 152"/>
                      <a:gd name="T2" fmla="*/ 438 w 438"/>
                      <a:gd name="T3" fmla="*/ 0 h 152"/>
                      <a:gd name="T4" fmla="*/ 416 w 438"/>
                      <a:gd name="T5" fmla="*/ 54 h 152"/>
                      <a:gd name="T6" fmla="*/ 397 w 438"/>
                      <a:gd name="T7" fmla="*/ 68 h 152"/>
                      <a:gd name="T8" fmla="*/ 392 w 438"/>
                      <a:gd name="T9" fmla="*/ 70 h 152"/>
                      <a:gd name="T10" fmla="*/ 375 w 438"/>
                      <a:gd name="T11" fmla="*/ 73 h 152"/>
                      <a:gd name="T12" fmla="*/ 361 w 438"/>
                      <a:gd name="T13" fmla="*/ 88 h 152"/>
                      <a:gd name="T14" fmla="*/ 362 w 438"/>
                      <a:gd name="T15" fmla="*/ 99 h 152"/>
                      <a:gd name="T16" fmla="*/ 364 w 438"/>
                      <a:gd name="T17" fmla="*/ 107 h 152"/>
                      <a:gd name="T18" fmla="*/ 366 w 438"/>
                      <a:gd name="T19" fmla="*/ 113 h 152"/>
                      <a:gd name="T20" fmla="*/ 362 w 438"/>
                      <a:gd name="T21" fmla="*/ 122 h 152"/>
                      <a:gd name="T22" fmla="*/ 351 w 438"/>
                      <a:gd name="T23" fmla="*/ 120 h 152"/>
                      <a:gd name="T24" fmla="*/ 342 w 438"/>
                      <a:gd name="T25" fmla="*/ 129 h 152"/>
                      <a:gd name="T26" fmla="*/ 347 w 438"/>
                      <a:gd name="T27" fmla="*/ 105 h 152"/>
                      <a:gd name="T28" fmla="*/ 338 w 438"/>
                      <a:gd name="T29" fmla="*/ 100 h 152"/>
                      <a:gd name="T30" fmla="*/ 344 w 438"/>
                      <a:gd name="T31" fmla="*/ 93 h 152"/>
                      <a:gd name="T32" fmla="*/ 342 w 438"/>
                      <a:gd name="T33" fmla="*/ 89 h 152"/>
                      <a:gd name="T34" fmla="*/ 320 w 438"/>
                      <a:gd name="T35" fmla="*/ 94 h 152"/>
                      <a:gd name="T36" fmla="*/ 317 w 438"/>
                      <a:gd name="T37" fmla="*/ 85 h 152"/>
                      <a:gd name="T38" fmla="*/ 297 w 438"/>
                      <a:gd name="T39" fmla="*/ 94 h 152"/>
                      <a:gd name="T40" fmla="*/ 320 w 438"/>
                      <a:gd name="T41" fmla="*/ 103 h 152"/>
                      <a:gd name="T42" fmla="*/ 305 w 438"/>
                      <a:gd name="T43" fmla="*/ 117 h 152"/>
                      <a:gd name="T44" fmla="*/ 311 w 438"/>
                      <a:gd name="T45" fmla="*/ 126 h 152"/>
                      <a:gd name="T46" fmla="*/ 315 w 438"/>
                      <a:gd name="T47" fmla="*/ 138 h 152"/>
                      <a:gd name="T48" fmla="*/ 309 w 438"/>
                      <a:gd name="T49" fmla="*/ 139 h 152"/>
                      <a:gd name="T50" fmla="*/ 314 w 438"/>
                      <a:gd name="T51" fmla="*/ 144 h 152"/>
                      <a:gd name="T52" fmla="*/ 307 w 438"/>
                      <a:gd name="T53" fmla="*/ 152 h 152"/>
                      <a:gd name="T54" fmla="*/ 0 w 438"/>
                      <a:gd name="T55" fmla="*/ 149 h 152"/>
                      <a:gd name="T56" fmla="*/ 73 w 438"/>
                      <a:gd name="T57" fmla="*/ 1 h 152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</a:gdLst>
                    <a:ahLst/>
                    <a:cxnLst>
                      <a:cxn ang="T58">
                        <a:pos x="T0" y="T1"/>
                      </a:cxn>
                      <a:cxn ang="T59">
                        <a:pos x="T2" y="T3"/>
                      </a:cxn>
                      <a:cxn ang="T60">
                        <a:pos x="T4" y="T5"/>
                      </a:cxn>
                      <a:cxn ang="T61">
                        <a:pos x="T6" y="T7"/>
                      </a:cxn>
                      <a:cxn ang="T62">
                        <a:pos x="T8" y="T9"/>
                      </a:cxn>
                      <a:cxn ang="T63">
                        <a:pos x="T10" y="T11"/>
                      </a:cxn>
                      <a:cxn ang="T64">
                        <a:pos x="T12" y="T13"/>
                      </a:cxn>
                      <a:cxn ang="T65">
                        <a:pos x="T14" y="T15"/>
                      </a:cxn>
                      <a:cxn ang="T66">
                        <a:pos x="T16" y="T17"/>
                      </a:cxn>
                      <a:cxn ang="T67">
                        <a:pos x="T18" y="T19"/>
                      </a:cxn>
                      <a:cxn ang="T68">
                        <a:pos x="T20" y="T21"/>
                      </a:cxn>
                      <a:cxn ang="T69">
                        <a:pos x="T22" y="T23"/>
                      </a:cxn>
                      <a:cxn ang="T70">
                        <a:pos x="T24" y="T25"/>
                      </a:cxn>
                      <a:cxn ang="T71">
                        <a:pos x="T26" y="T27"/>
                      </a:cxn>
                      <a:cxn ang="T72">
                        <a:pos x="T28" y="T29"/>
                      </a:cxn>
                      <a:cxn ang="T73">
                        <a:pos x="T30" y="T31"/>
                      </a:cxn>
                      <a:cxn ang="T74">
                        <a:pos x="T32" y="T33"/>
                      </a:cxn>
                      <a:cxn ang="T75">
                        <a:pos x="T34" y="T35"/>
                      </a:cxn>
                      <a:cxn ang="T76">
                        <a:pos x="T36" y="T37"/>
                      </a:cxn>
                      <a:cxn ang="T77">
                        <a:pos x="T38" y="T39"/>
                      </a:cxn>
                      <a:cxn ang="T78">
                        <a:pos x="T40" y="T41"/>
                      </a:cxn>
                      <a:cxn ang="T79">
                        <a:pos x="T42" y="T43"/>
                      </a:cxn>
                      <a:cxn ang="T80">
                        <a:pos x="T44" y="T45"/>
                      </a:cxn>
                      <a:cxn ang="T81">
                        <a:pos x="T46" y="T47"/>
                      </a:cxn>
                      <a:cxn ang="T82">
                        <a:pos x="T48" y="T49"/>
                      </a:cxn>
                      <a:cxn ang="T83">
                        <a:pos x="T50" y="T51"/>
                      </a:cxn>
                      <a:cxn ang="T84">
                        <a:pos x="T52" y="T53"/>
                      </a:cxn>
                      <a:cxn ang="T85">
                        <a:pos x="T54" y="T55"/>
                      </a:cxn>
                      <a:cxn ang="T86">
                        <a:pos x="T56" y="T57"/>
                      </a:cxn>
                    </a:cxnLst>
                    <a:rect l="0" t="0" r="r" b="b"/>
                    <a:pathLst>
                      <a:path w="438" h="152">
                        <a:moveTo>
                          <a:pt x="73" y="1"/>
                        </a:moveTo>
                        <a:lnTo>
                          <a:pt x="438" y="0"/>
                        </a:lnTo>
                        <a:cubicBezTo>
                          <a:pt x="432" y="15"/>
                          <a:pt x="429" y="42"/>
                          <a:pt x="416" y="54"/>
                        </a:cubicBezTo>
                        <a:cubicBezTo>
                          <a:pt x="410" y="60"/>
                          <a:pt x="405" y="63"/>
                          <a:pt x="397" y="68"/>
                        </a:cubicBezTo>
                        <a:cubicBezTo>
                          <a:pt x="396" y="69"/>
                          <a:pt x="392" y="70"/>
                          <a:pt x="392" y="70"/>
                        </a:cubicBezTo>
                        <a:cubicBezTo>
                          <a:pt x="377" y="63"/>
                          <a:pt x="385" y="68"/>
                          <a:pt x="375" y="73"/>
                        </a:cubicBezTo>
                        <a:cubicBezTo>
                          <a:pt x="371" y="82"/>
                          <a:pt x="371" y="83"/>
                          <a:pt x="361" y="88"/>
                        </a:cubicBezTo>
                        <a:cubicBezTo>
                          <a:pt x="359" y="92"/>
                          <a:pt x="364" y="93"/>
                          <a:pt x="362" y="99"/>
                        </a:cubicBezTo>
                        <a:cubicBezTo>
                          <a:pt x="363" y="102"/>
                          <a:pt x="364" y="105"/>
                          <a:pt x="364" y="107"/>
                        </a:cubicBezTo>
                        <a:cubicBezTo>
                          <a:pt x="365" y="109"/>
                          <a:pt x="366" y="111"/>
                          <a:pt x="366" y="113"/>
                        </a:cubicBezTo>
                        <a:cubicBezTo>
                          <a:pt x="365" y="115"/>
                          <a:pt x="364" y="120"/>
                          <a:pt x="362" y="122"/>
                        </a:cubicBezTo>
                        <a:cubicBezTo>
                          <a:pt x="359" y="123"/>
                          <a:pt x="354" y="119"/>
                          <a:pt x="351" y="120"/>
                        </a:cubicBezTo>
                        <a:cubicBezTo>
                          <a:pt x="347" y="129"/>
                          <a:pt x="352" y="127"/>
                          <a:pt x="342" y="129"/>
                        </a:cubicBezTo>
                        <a:cubicBezTo>
                          <a:pt x="340" y="123"/>
                          <a:pt x="345" y="111"/>
                          <a:pt x="347" y="105"/>
                        </a:cubicBezTo>
                        <a:cubicBezTo>
                          <a:pt x="347" y="100"/>
                          <a:pt x="338" y="102"/>
                          <a:pt x="338" y="100"/>
                        </a:cubicBezTo>
                        <a:cubicBezTo>
                          <a:pt x="338" y="98"/>
                          <a:pt x="344" y="95"/>
                          <a:pt x="344" y="93"/>
                        </a:cubicBezTo>
                        <a:cubicBezTo>
                          <a:pt x="344" y="92"/>
                          <a:pt x="344" y="89"/>
                          <a:pt x="342" y="89"/>
                        </a:cubicBezTo>
                        <a:cubicBezTo>
                          <a:pt x="339" y="89"/>
                          <a:pt x="324" y="94"/>
                          <a:pt x="320" y="94"/>
                        </a:cubicBezTo>
                        <a:cubicBezTo>
                          <a:pt x="317" y="86"/>
                          <a:pt x="328" y="88"/>
                          <a:pt x="317" y="85"/>
                        </a:cubicBezTo>
                        <a:cubicBezTo>
                          <a:pt x="311" y="91"/>
                          <a:pt x="306" y="93"/>
                          <a:pt x="297" y="94"/>
                        </a:cubicBezTo>
                        <a:cubicBezTo>
                          <a:pt x="300" y="104"/>
                          <a:pt x="307" y="101"/>
                          <a:pt x="320" y="103"/>
                        </a:cubicBezTo>
                        <a:cubicBezTo>
                          <a:pt x="318" y="109"/>
                          <a:pt x="311" y="111"/>
                          <a:pt x="305" y="117"/>
                        </a:cubicBezTo>
                        <a:lnTo>
                          <a:pt x="311" y="126"/>
                        </a:lnTo>
                        <a:lnTo>
                          <a:pt x="315" y="138"/>
                        </a:lnTo>
                        <a:lnTo>
                          <a:pt x="309" y="139"/>
                        </a:lnTo>
                        <a:lnTo>
                          <a:pt x="314" y="144"/>
                        </a:lnTo>
                        <a:lnTo>
                          <a:pt x="307" y="152"/>
                        </a:lnTo>
                        <a:lnTo>
                          <a:pt x="0" y="149"/>
                        </a:lnTo>
                        <a:lnTo>
                          <a:pt x="73" y="1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8" name="Freeform 91"/>
                  <p:cNvSpPr>
                    <a:spLocks/>
                  </p:cNvSpPr>
                  <p:nvPr/>
                </p:nvSpPr>
                <p:spPr bwMode="ltGray">
                  <a:xfrm>
                    <a:off x="4731" y="240"/>
                    <a:ext cx="20" cy="55"/>
                  </a:xfrm>
                  <a:custGeom>
                    <a:avLst/>
                    <a:gdLst>
                      <a:gd name="T0" fmla="*/ 0 w 47"/>
                      <a:gd name="T1" fmla="*/ 0 h 165"/>
                      <a:gd name="T2" fmla="*/ 0 w 47"/>
                      <a:gd name="T3" fmla="*/ 0 h 165"/>
                      <a:gd name="T4" fmla="*/ 0 w 47"/>
                      <a:gd name="T5" fmla="*/ 0 h 165"/>
                      <a:gd name="T6" fmla="*/ 0 w 47"/>
                      <a:gd name="T7" fmla="*/ 0 h 165"/>
                      <a:gd name="T8" fmla="*/ 0 w 47"/>
                      <a:gd name="T9" fmla="*/ 0 h 165"/>
                      <a:gd name="T10" fmla="*/ 0 w 47"/>
                      <a:gd name="T11" fmla="*/ 0 h 165"/>
                      <a:gd name="T12" fmla="*/ 0 w 47"/>
                      <a:gd name="T13" fmla="*/ 0 h 165"/>
                      <a:gd name="T14" fmla="*/ 0 w 47"/>
                      <a:gd name="T15" fmla="*/ 0 h 165"/>
                      <a:gd name="T16" fmla="*/ 0 w 47"/>
                      <a:gd name="T17" fmla="*/ 0 h 165"/>
                      <a:gd name="T18" fmla="*/ 0 w 47"/>
                      <a:gd name="T19" fmla="*/ 0 h 165"/>
                      <a:gd name="T20" fmla="*/ 0 w 47"/>
                      <a:gd name="T21" fmla="*/ 0 h 165"/>
                      <a:gd name="T22" fmla="*/ 0 w 47"/>
                      <a:gd name="T23" fmla="*/ 0 h 165"/>
                      <a:gd name="T24" fmla="*/ 0 w 47"/>
                      <a:gd name="T25" fmla="*/ 0 h 165"/>
                      <a:gd name="T26" fmla="*/ 0 w 47"/>
                      <a:gd name="T27" fmla="*/ 0 h 165"/>
                      <a:gd name="T28" fmla="*/ 0 w 47"/>
                      <a:gd name="T29" fmla="*/ 0 h 165"/>
                      <a:gd name="T30" fmla="*/ 0 w 47"/>
                      <a:gd name="T31" fmla="*/ 0 h 165"/>
                      <a:gd name="T32" fmla="*/ 0 w 47"/>
                      <a:gd name="T33" fmla="*/ 0 h 165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</a:gdLst>
                    <a:ahLst/>
                    <a:cxnLst>
                      <a:cxn ang="T34">
                        <a:pos x="T0" y="T1"/>
                      </a:cxn>
                      <a:cxn ang="T35">
                        <a:pos x="T2" y="T3"/>
                      </a:cxn>
                      <a:cxn ang="T36">
                        <a:pos x="T4" y="T5"/>
                      </a:cxn>
                      <a:cxn ang="T37">
                        <a:pos x="T6" y="T7"/>
                      </a:cxn>
                      <a:cxn ang="T38">
                        <a:pos x="T8" y="T9"/>
                      </a:cxn>
                      <a:cxn ang="T39">
                        <a:pos x="T10" y="T11"/>
                      </a:cxn>
                      <a:cxn ang="T40">
                        <a:pos x="T12" y="T13"/>
                      </a:cxn>
                      <a:cxn ang="T41">
                        <a:pos x="T14" y="T15"/>
                      </a:cxn>
                      <a:cxn ang="T42">
                        <a:pos x="T16" y="T17"/>
                      </a:cxn>
                      <a:cxn ang="T43">
                        <a:pos x="T18" y="T19"/>
                      </a:cxn>
                      <a:cxn ang="T44">
                        <a:pos x="T20" y="T21"/>
                      </a:cxn>
                      <a:cxn ang="T45">
                        <a:pos x="T22" y="T23"/>
                      </a:cxn>
                      <a:cxn ang="T46">
                        <a:pos x="T24" y="T25"/>
                      </a:cxn>
                      <a:cxn ang="T47">
                        <a:pos x="T26" y="T27"/>
                      </a:cxn>
                      <a:cxn ang="T48">
                        <a:pos x="T28" y="T29"/>
                      </a:cxn>
                      <a:cxn ang="T49">
                        <a:pos x="T30" y="T31"/>
                      </a:cxn>
                      <a:cxn ang="T50">
                        <a:pos x="T32" y="T33"/>
                      </a:cxn>
                    </a:cxnLst>
                    <a:rect l="0" t="0" r="r" b="b"/>
                    <a:pathLst>
                      <a:path w="47" h="165">
                        <a:moveTo>
                          <a:pt x="5" y="156"/>
                        </a:moveTo>
                        <a:cubicBezTo>
                          <a:pt x="0" y="141"/>
                          <a:pt x="1" y="118"/>
                          <a:pt x="15" y="108"/>
                        </a:cubicBezTo>
                        <a:cubicBezTo>
                          <a:pt x="16" y="95"/>
                          <a:pt x="17" y="81"/>
                          <a:pt x="17" y="68"/>
                        </a:cubicBezTo>
                        <a:cubicBezTo>
                          <a:pt x="17" y="58"/>
                          <a:pt x="11" y="40"/>
                          <a:pt x="11" y="40"/>
                        </a:cubicBezTo>
                        <a:cubicBezTo>
                          <a:pt x="14" y="20"/>
                          <a:pt x="11" y="29"/>
                          <a:pt x="17" y="12"/>
                        </a:cubicBezTo>
                        <a:cubicBezTo>
                          <a:pt x="18" y="8"/>
                          <a:pt x="21" y="0"/>
                          <a:pt x="21" y="0"/>
                        </a:cubicBezTo>
                        <a:cubicBezTo>
                          <a:pt x="38" y="6"/>
                          <a:pt x="33" y="7"/>
                          <a:pt x="31" y="30"/>
                        </a:cubicBezTo>
                        <a:cubicBezTo>
                          <a:pt x="38" y="52"/>
                          <a:pt x="40" y="76"/>
                          <a:pt x="47" y="98"/>
                        </a:cubicBezTo>
                        <a:cubicBezTo>
                          <a:pt x="44" y="116"/>
                          <a:pt x="45" y="113"/>
                          <a:pt x="31" y="108"/>
                        </a:cubicBezTo>
                        <a:cubicBezTo>
                          <a:pt x="25" y="118"/>
                          <a:pt x="28" y="112"/>
                          <a:pt x="23" y="126"/>
                        </a:cubicBezTo>
                        <a:cubicBezTo>
                          <a:pt x="22" y="128"/>
                          <a:pt x="21" y="132"/>
                          <a:pt x="21" y="132"/>
                        </a:cubicBezTo>
                        <a:cubicBezTo>
                          <a:pt x="23" y="133"/>
                          <a:pt x="26" y="132"/>
                          <a:pt x="27" y="134"/>
                        </a:cubicBezTo>
                        <a:cubicBezTo>
                          <a:pt x="29" y="137"/>
                          <a:pt x="31" y="146"/>
                          <a:pt x="31" y="146"/>
                        </a:cubicBezTo>
                        <a:cubicBezTo>
                          <a:pt x="27" y="165"/>
                          <a:pt x="23" y="155"/>
                          <a:pt x="13" y="148"/>
                        </a:cubicBezTo>
                        <a:cubicBezTo>
                          <a:pt x="11" y="152"/>
                          <a:pt x="11" y="160"/>
                          <a:pt x="7" y="160"/>
                        </a:cubicBezTo>
                        <a:cubicBezTo>
                          <a:pt x="5" y="160"/>
                          <a:pt x="4" y="156"/>
                          <a:pt x="3" y="154"/>
                        </a:cubicBezTo>
                        <a:cubicBezTo>
                          <a:pt x="3" y="153"/>
                          <a:pt x="4" y="155"/>
                          <a:pt x="5" y="15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09" name="Freeform 92"/>
                  <p:cNvSpPr>
                    <a:spLocks/>
                  </p:cNvSpPr>
                  <p:nvPr/>
                </p:nvSpPr>
                <p:spPr bwMode="ltGray">
                  <a:xfrm>
                    <a:off x="4719" y="287"/>
                    <a:ext cx="59" cy="34"/>
                  </a:xfrm>
                  <a:custGeom>
                    <a:avLst/>
                    <a:gdLst>
                      <a:gd name="T0" fmla="*/ 0 w 138"/>
                      <a:gd name="T1" fmla="*/ 0 h 103"/>
                      <a:gd name="T2" fmla="*/ 0 w 138"/>
                      <a:gd name="T3" fmla="*/ 0 h 103"/>
                      <a:gd name="T4" fmla="*/ 0 w 138"/>
                      <a:gd name="T5" fmla="*/ 0 h 103"/>
                      <a:gd name="T6" fmla="*/ 0 w 138"/>
                      <a:gd name="T7" fmla="*/ 0 h 103"/>
                      <a:gd name="T8" fmla="*/ 0 w 138"/>
                      <a:gd name="T9" fmla="*/ 0 h 103"/>
                      <a:gd name="T10" fmla="*/ 0 w 138"/>
                      <a:gd name="T11" fmla="*/ 0 h 103"/>
                      <a:gd name="T12" fmla="*/ 0 w 138"/>
                      <a:gd name="T13" fmla="*/ 0 h 103"/>
                      <a:gd name="T14" fmla="*/ 0 w 138"/>
                      <a:gd name="T15" fmla="*/ 0 h 103"/>
                      <a:gd name="T16" fmla="*/ 0 w 138"/>
                      <a:gd name="T17" fmla="*/ 0 h 103"/>
                      <a:gd name="T18" fmla="*/ 0 w 138"/>
                      <a:gd name="T19" fmla="*/ 0 h 103"/>
                      <a:gd name="T20" fmla="*/ 0 w 138"/>
                      <a:gd name="T21" fmla="*/ 0 h 103"/>
                      <a:gd name="T22" fmla="*/ 0 w 138"/>
                      <a:gd name="T23" fmla="*/ 0 h 103"/>
                      <a:gd name="T24" fmla="*/ 0 w 138"/>
                      <a:gd name="T25" fmla="*/ 0 h 103"/>
                      <a:gd name="T26" fmla="*/ 0 w 138"/>
                      <a:gd name="T27" fmla="*/ 0 h 103"/>
                      <a:gd name="T28" fmla="*/ 0 w 138"/>
                      <a:gd name="T29" fmla="*/ 0 h 103"/>
                      <a:gd name="T30" fmla="*/ 0 w 138"/>
                      <a:gd name="T31" fmla="*/ 0 h 103"/>
                      <a:gd name="T32" fmla="*/ 0 w 138"/>
                      <a:gd name="T33" fmla="*/ 0 h 103"/>
                      <a:gd name="T34" fmla="*/ 0 w 138"/>
                      <a:gd name="T35" fmla="*/ 0 h 103"/>
                      <a:gd name="T36" fmla="*/ 0 w 138"/>
                      <a:gd name="T37" fmla="*/ 0 h 103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</a:gdLst>
                    <a:ahLst/>
                    <a:cxnLst>
                      <a:cxn ang="T38">
                        <a:pos x="T0" y="T1"/>
                      </a:cxn>
                      <a:cxn ang="T39">
                        <a:pos x="T2" y="T3"/>
                      </a:cxn>
                      <a:cxn ang="T40">
                        <a:pos x="T4" y="T5"/>
                      </a:cxn>
                      <a:cxn ang="T41">
                        <a:pos x="T6" y="T7"/>
                      </a:cxn>
                      <a:cxn ang="T42">
                        <a:pos x="T8" y="T9"/>
                      </a:cxn>
                      <a:cxn ang="T43">
                        <a:pos x="T10" y="T11"/>
                      </a:cxn>
                      <a:cxn ang="T44">
                        <a:pos x="T12" y="T13"/>
                      </a:cxn>
                      <a:cxn ang="T45">
                        <a:pos x="T14" y="T15"/>
                      </a:cxn>
                      <a:cxn ang="T46">
                        <a:pos x="T16" y="T17"/>
                      </a:cxn>
                      <a:cxn ang="T47">
                        <a:pos x="T18" y="T19"/>
                      </a:cxn>
                      <a:cxn ang="T48">
                        <a:pos x="T20" y="T21"/>
                      </a:cxn>
                      <a:cxn ang="T49">
                        <a:pos x="T22" y="T23"/>
                      </a:cxn>
                      <a:cxn ang="T50">
                        <a:pos x="T24" y="T25"/>
                      </a:cxn>
                      <a:cxn ang="T51">
                        <a:pos x="T26" y="T27"/>
                      </a:cxn>
                      <a:cxn ang="T52">
                        <a:pos x="T28" y="T29"/>
                      </a:cxn>
                      <a:cxn ang="T53">
                        <a:pos x="T30" y="T31"/>
                      </a:cxn>
                      <a:cxn ang="T54">
                        <a:pos x="T32" y="T33"/>
                      </a:cxn>
                      <a:cxn ang="T55">
                        <a:pos x="T34" y="T35"/>
                      </a:cxn>
                      <a:cxn ang="T56">
                        <a:pos x="T36" y="T37"/>
                      </a:cxn>
                    </a:cxnLst>
                    <a:rect l="0" t="0" r="r" b="b"/>
                    <a:pathLst>
                      <a:path w="138" h="103">
                        <a:moveTo>
                          <a:pt x="26" y="61"/>
                        </a:moveTo>
                        <a:cubicBezTo>
                          <a:pt x="29" y="53"/>
                          <a:pt x="33" y="51"/>
                          <a:pt x="30" y="43"/>
                        </a:cubicBezTo>
                        <a:cubicBezTo>
                          <a:pt x="33" y="27"/>
                          <a:pt x="37" y="24"/>
                          <a:pt x="50" y="33"/>
                        </a:cubicBezTo>
                        <a:cubicBezTo>
                          <a:pt x="51" y="37"/>
                          <a:pt x="53" y="41"/>
                          <a:pt x="54" y="45"/>
                        </a:cubicBezTo>
                        <a:cubicBezTo>
                          <a:pt x="55" y="49"/>
                          <a:pt x="66" y="49"/>
                          <a:pt x="66" y="49"/>
                        </a:cubicBezTo>
                        <a:cubicBezTo>
                          <a:pt x="75" y="43"/>
                          <a:pt x="77" y="45"/>
                          <a:pt x="80" y="55"/>
                        </a:cubicBezTo>
                        <a:cubicBezTo>
                          <a:pt x="92" y="47"/>
                          <a:pt x="101" y="37"/>
                          <a:pt x="116" y="33"/>
                        </a:cubicBezTo>
                        <a:cubicBezTo>
                          <a:pt x="125" y="19"/>
                          <a:pt x="120" y="24"/>
                          <a:pt x="130" y="17"/>
                        </a:cubicBezTo>
                        <a:cubicBezTo>
                          <a:pt x="134" y="11"/>
                          <a:pt x="134" y="0"/>
                          <a:pt x="138" y="11"/>
                        </a:cubicBezTo>
                        <a:cubicBezTo>
                          <a:pt x="135" y="31"/>
                          <a:pt x="126" y="45"/>
                          <a:pt x="106" y="49"/>
                        </a:cubicBezTo>
                        <a:cubicBezTo>
                          <a:pt x="97" y="55"/>
                          <a:pt x="93" y="61"/>
                          <a:pt x="84" y="67"/>
                        </a:cubicBezTo>
                        <a:cubicBezTo>
                          <a:pt x="80" y="79"/>
                          <a:pt x="79" y="79"/>
                          <a:pt x="66" y="81"/>
                        </a:cubicBezTo>
                        <a:cubicBezTo>
                          <a:pt x="60" y="90"/>
                          <a:pt x="57" y="97"/>
                          <a:pt x="48" y="103"/>
                        </a:cubicBezTo>
                        <a:cubicBezTo>
                          <a:pt x="42" y="94"/>
                          <a:pt x="37" y="93"/>
                          <a:pt x="26" y="89"/>
                        </a:cubicBezTo>
                        <a:cubicBezTo>
                          <a:pt x="24" y="88"/>
                          <a:pt x="20" y="87"/>
                          <a:pt x="20" y="87"/>
                        </a:cubicBezTo>
                        <a:cubicBezTo>
                          <a:pt x="10" y="90"/>
                          <a:pt x="14" y="94"/>
                          <a:pt x="22" y="97"/>
                        </a:cubicBezTo>
                        <a:cubicBezTo>
                          <a:pt x="14" y="103"/>
                          <a:pt x="9" y="100"/>
                          <a:pt x="0" y="97"/>
                        </a:cubicBezTo>
                        <a:cubicBezTo>
                          <a:pt x="2" y="87"/>
                          <a:pt x="1" y="82"/>
                          <a:pt x="10" y="79"/>
                        </a:cubicBezTo>
                        <a:cubicBezTo>
                          <a:pt x="15" y="63"/>
                          <a:pt x="14" y="69"/>
                          <a:pt x="26" y="6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0" name="Freeform 93"/>
                  <p:cNvSpPr>
                    <a:spLocks/>
                  </p:cNvSpPr>
                  <p:nvPr/>
                </p:nvSpPr>
                <p:spPr bwMode="ltGray">
                  <a:xfrm>
                    <a:off x="4656" y="319"/>
                    <a:ext cx="80" cy="72"/>
                  </a:xfrm>
                  <a:custGeom>
                    <a:avLst/>
                    <a:gdLst>
                      <a:gd name="T0" fmla="*/ 0 w 188"/>
                      <a:gd name="T1" fmla="*/ 0 h 214"/>
                      <a:gd name="T2" fmla="*/ 0 w 188"/>
                      <a:gd name="T3" fmla="*/ 0 h 214"/>
                      <a:gd name="T4" fmla="*/ 0 w 188"/>
                      <a:gd name="T5" fmla="*/ 0 h 214"/>
                      <a:gd name="T6" fmla="*/ 0 w 188"/>
                      <a:gd name="T7" fmla="*/ 0 h 214"/>
                      <a:gd name="T8" fmla="*/ 0 w 188"/>
                      <a:gd name="T9" fmla="*/ 0 h 214"/>
                      <a:gd name="T10" fmla="*/ 0 w 188"/>
                      <a:gd name="T11" fmla="*/ 0 h 214"/>
                      <a:gd name="T12" fmla="*/ 0 w 188"/>
                      <a:gd name="T13" fmla="*/ 0 h 214"/>
                      <a:gd name="T14" fmla="*/ 0 w 188"/>
                      <a:gd name="T15" fmla="*/ 0 h 214"/>
                      <a:gd name="T16" fmla="*/ 0 w 188"/>
                      <a:gd name="T17" fmla="*/ 0 h 214"/>
                      <a:gd name="T18" fmla="*/ 0 w 188"/>
                      <a:gd name="T19" fmla="*/ 0 h 214"/>
                      <a:gd name="T20" fmla="*/ 0 w 188"/>
                      <a:gd name="T21" fmla="*/ 0 h 214"/>
                      <a:gd name="T22" fmla="*/ 0 w 188"/>
                      <a:gd name="T23" fmla="*/ 0 h 214"/>
                      <a:gd name="T24" fmla="*/ 0 w 188"/>
                      <a:gd name="T25" fmla="*/ 0 h 214"/>
                      <a:gd name="T26" fmla="*/ 0 w 188"/>
                      <a:gd name="T27" fmla="*/ 0 h 214"/>
                      <a:gd name="T28" fmla="*/ 0 w 188"/>
                      <a:gd name="T29" fmla="*/ 0 h 214"/>
                      <a:gd name="T30" fmla="*/ 0 w 188"/>
                      <a:gd name="T31" fmla="*/ 0 h 214"/>
                      <a:gd name="T32" fmla="*/ 0 w 188"/>
                      <a:gd name="T33" fmla="*/ 0 h 214"/>
                      <a:gd name="T34" fmla="*/ 0 w 188"/>
                      <a:gd name="T35" fmla="*/ 0 h 214"/>
                      <a:gd name="T36" fmla="*/ 0 w 188"/>
                      <a:gd name="T37" fmla="*/ 0 h 214"/>
                      <a:gd name="T38" fmla="*/ 0 w 188"/>
                      <a:gd name="T39" fmla="*/ 0 h 214"/>
                      <a:gd name="T40" fmla="*/ 0 w 188"/>
                      <a:gd name="T41" fmla="*/ 0 h 214"/>
                      <a:gd name="T42" fmla="*/ 0 w 188"/>
                      <a:gd name="T43" fmla="*/ 0 h 214"/>
                      <a:gd name="T44" fmla="*/ 0 w 188"/>
                      <a:gd name="T45" fmla="*/ 0 h 214"/>
                      <a:gd name="T46" fmla="*/ 0 w 188"/>
                      <a:gd name="T47" fmla="*/ 0 h 214"/>
                      <a:gd name="T48" fmla="*/ 0 w 188"/>
                      <a:gd name="T49" fmla="*/ 0 h 214"/>
                      <a:gd name="T50" fmla="*/ 0 w 188"/>
                      <a:gd name="T51" fmla="*/ 0 h 214"/>
                      <a:gd name="T52" fmla="*/ 0 w 188"/>
                      <a:gd name="T53" fmla="*/ 0 h 214"/>
                      <a:gd name="T54" fmla="*/ 0 w 188"/>
                      <a:gd name="T55" fmla="*/ 0 h 214"/>
                      <a:gd name="T56" fmla="*/ 0 w 188"/>
                      <a:gd name="T57" fmla="*/ 0 h 214"/>
                      <a:gd name="T58" fmla="*/ 0 w 188"/>
                      <a:gd name="T59" fmla="*/ 0 h 214"/>
                      <a:gd name="T60" fmla="*/ 0 w 188"/>
                      <a:gd name="T61" fmla="*/ 0 h 214"/>
                      <a:gd name="T62" fmla="*/ 0 w 188"/>
                      <a:gd name="T63" fmla="*/ 0 h 214"/>
                      <a:gd name="T64" fmla="*/ 0 w 188"/>
                      <a:gd name="T65" fmla="*/ 0 h 214"/>
                      <a:gd name="T66" fmla="*/ 0 w 188"/>
                      <a:gd name="T67" fmla="*/ 0 h 214"/>
                      <a:gd name="T68" fmla="*/ 0 w 188"/>
                      <a:gd name="T69" fmla="*/ 0 h 214"/>
                      <a:gd name="T70" fmla="*/ 0 w 188"/>
                      <a:gd name="T71" fmla="*/ 0 h 214"/>
                      <a:gd name="T72" fmla="*/ 0 w 188"/>
                      <a:gd name="T73" fmla="*/ 0 h 214"/>
                      <a:gd name="T74" fmla="*/ 0 w 188"/>
                      <a:gd name="T75" fmla="*/ 0 h 214"/>
                      <a:gd name="T76" fmla="*/ 0 w 188"/>
                      <a:gd name="T77" fmla="*/ 0 h 214"/>
                      <a:gd name="T78" fmla="*/ 0 w 188"/>
                      <a:gd name="T79" fmla="*/ 0 h 214"/>
                      <a:gd name="T80" fmla="*/ 0 w 188"/>
                      <a:gd name="T81" fmla="*/ 0 h 214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</a:gdLst>
                    <a:ahLst/>
                    <a:cxnLst>
                      <a:cxn ang="T82">
                        <a:pos x="T0" y="T1"/>
                      </a:cxn>
                      <a:cxn ang="T83">
                        <a:pos x="T2" y="T3"/>
                      </a:cxn>
                      <a:cxn ang="T84">
                        <a:pos x="T4" y="T5"/>
                      </a:cxn>
                      <a:cxn ang="T85">
                        <a:pos x="T6" y="T7"/>
                      </a:cxn>
                      <a:cxn ang="T86">
                        <a:pos x="T8" y="T9"/>
                      </a:cxn>
                      <a:cxn ang="T87">
                        <a:pos x="T10" y="T11"/>
                      </a:cxn>
                      <a:cxn ang="T88">
                        <a:pos x="T12" y="T13"/>
                      </a:cxn>
                      <a:cxn ang="T89">
                        <a:pos x="T14" y="T15"/>
                      </a:cxn>
                      <a:cxn ang="T90">
                        <a:pos x="T16" y="T17"/>
                      </a:cxn>
                      <a:cxn ang="T91">
                        <a:pos x="T18" y="T19"/>
                      </a:cxn>
                      <a:cxn ang="T92">
                        <a:pos x="T20" y="T21"/>
                      </a:cxn>
                      <a:cxn ang="T93">
                        <a:pos x="T22" y="T23"/>
                      </a:cxn>
                      <a:cxn ang="T94">
                        <a:pos x="T24" y="T25"/>
                      </a:cxn>
                      <a:cxn ang="T95">
                        <a:pos x="T26" y="T27"/>
                      </a:cxn>
                      <a:cxn ang="T96">
                        <a:pos x="T28" y="T29"/>
                      </a:cxn>
                      <a:cxn ang="T97">
                        <a:pos x="T30" y="T31"/>
                      </a:cxn>
                      <a:cxn ang="T98">
                        <a:pos x="T32" y="T33"/>
                      </a:cxn>
                      <a:cxn ang="T99">
                        <a:pos x="T34" y="T35"/>
                      </a:cxn>
                      <a:cxn ang="T100">
                        <a:pos x="T36" y="T37"/>
                      </a:cxn>
                      <a:cxn ang="T101">
                        <a:pos x="T38" y="T39"/>
                      </a:cxn>
                      <a:cxn ang="T102">
                        <a:pos x="T40" y="T41"/>
                      </a:cxn>
                      <a:cxn ang="T103">
                        <a:pos x="T42" y="T43"/>
                      </a:cxn>
                      <a:cxn ang="T104">
                        <a:pos x="T44" y="T45"/>
                      </a:cxn>
                      <a:cxn ang="T105">
                        <a:pos x="T46" y="T47"/>
                      </a:cxn>
                      <a:cxn ang="T106">
                        <a:pos x="T48" y="T49"/>
                      </a:cxn>
                      <a:cxn ang="T107">
                        <a:pos x="T50" y="T51"/>
                      </a:cxn>
                      <a:cxn ang="T108">
                        <a:pos x="T52" y="T53"/>
                      </a:cxn>
                      <a:cxn ang="T109">
                        <a:pos x="T54" y="T55"/>
                      </a:cxn>
                      <a:cxn ang="T110">
                        <a:pos x="T56" y="T57"/>
                      </a:cxn>
                      <a:cxn ang="T111">
                        <a:pos x="T58" y="T59"/>
                      </a:cxn>
                      <a:cxn ang="T112">
                        <a:pos x="T60" y="T61"/>
                      </a:cxn>
                      <a:cxn ang="T113">
                        <a:pos x="T62" y="T63"/>
                      </a:cxn>
                      <a:cxn ang="T114">
                        <a:pos x="T64" y="T65"/>
                      </a:cxn>
                      <a:cxn ang="T115">
                        <a:pos x="T66" y="T67"/>
                      </a:cxn>
                      <a:cxn ang="T116">
                        <a:pos x="T68" y="T69"/>
                      </a:cxn>
                      <a:cxn ang="T117">
                        <a:pos x="T70" y="T71"/>
                      </a:cxn>
                      <a:cxn ang="T118">
                        <a:pos x="T72" y="T73"/>
                      </a:cxn>
                      <a:cxn ang="T119">
                        <a:pos x="T74" y="T75"/>
                      </a:cxn>
                      <a:cxn ang="T120">
                        <a:pos x="T76" y="T77"/>
                      </a:cxn>
                      <a:cxn ang="T121">
                        <a:pos x="T78" y="T79"/>
                      </a:cxn>
                      <a:cxn ang="T122">
                        <a:pos x="T80" y="T81"/>
                      </a:cxn>
                    </a:cxnLst>
                    <a:rect l="0" t="0" r="r" b="b"/>
                    <a:pathLst>
                      <a:path w="188" h="214">
                        <a:moveTo>
                          <a:pt x="158" y="24"/>
                        </a:moveTo>
                        <a:cubicBezTo>
                          <a:pt x="156" y="18"/>
                          <a:pt x="160" y="6"/>
                          <a:pt x="160" y="6"/>
                        </a:cubicBezTo>
                        <a:cubicBezTo>
                          <a:pt x="167" y="16"/>
                          <a:pt x="167" y="8"/>
                          <a:pt x="170" y="0"/>
                        </a:cubicBezTo>
                        <a:cubicBezTo>
                          <a:pt x="181" y="4"/>
                          <a:pt x="179" y="14"/>
                          <a:pt x="182" y="24"/>
                        </a:cubicBezTo>
                        <a:cubicBezTo>
                          <a:pt x="184" y="30"/>
                          <a:pt x="188" y="42"/>
                          <a:pt x="188" y="42"/>
                        </a:cubicBezTo>
                        <a:cubicBezTo>
                          <a:pt x="183" y="56"/>
                          <a:pt x="188" y="52"/>
                          <a:pt x="178" y="58"/>
                        </a:cubicBezTo>
                        <a:cubicBezTo>
                          <a:pt x="174" y="63"/>
                          <a:pt x="170" y="76"/>
                          <a:pt x="170" y="76"/>
                        </a:cubicBezTo>
                        <a:cubicBezTo>
                          <a:pt x="169" y="100"/>
                          <a:pt x="173" y="110"/>
                          <a:pt x="162" y="126"/>
                        </a:cubicBezTo>
                        <a:cubicBezTo>
                          <a:pt x="150" y="118"/>
                          <a:pt x="155" y="132"/>
                          <a:pt x="144" y="136"/>
                        </a:cubicBezTo>
                        <a:cubicBezTo>
                          <a:pt x="135" y="134"/>
                          <a:pt x="129" y="135"/>
                          <a:pt x="120" y="138"/>
                        </a:cubicBezTo>
                        <a:cubicBezTo>
                          <a:pt x="114" y="129"/>
                          <a:pt x="122" y="127"/>
                          <a:pt x="112" y="124"/>
                        </a:cubicBezTo>
                        <a:cubicBezTo>
                          <a:pt x="108" y="130"/>
                          <a:pt x="108" y="142"/>
                          <a:pt x="102" y="146"/>
                        </a:cubicBezTo>
                        <a:cubicBezTo>
                          <a:pt x="98" y="148"/>
                          <a:pt x="90" y="150"/>
                          <a:pt x="90" y="150"/>
                        </a:cubicBezTo>
                        <a:cubicBezTo>
                          <a:pt x="87" y="141"/>
                          <a:pt x="89" y="135"/>
                          <a:pt x="80" y="132"/>
                        </a:cubicBezTo>
                        <a:cubicBezTo>
                          <a:pt x="68" y="134"/>
                          <a:pt x="65" y="134"/>
                          <a:pt x="58" y="144"/>
                        </a:cubicBezTo>
                        <a:cubicBezTo>
                          <a:pt x="66" y="150"/>
                          <a:pt x="68" y="147"/>
                          <a:pt x="76" y="142"/>
                        </a:cubicBezTo>
                        <a:cubicBezTo>
                          <a:pt x="81" y="146"/>
                          <a:pt x="85" y="155"/>
                          <a:pt x="78" y="160"/>
                        </a:cubicBezTo>
                        <a:cubicBezTo>
                          <a:pt x="75" y="162"/>
                          <a:pt x="62" y="165"/>
                          <a:pt x="58" y="166"/>
                        </a:cubicBezTo>
                        <a:cubicBezTo>
                          <a:pt x="48" y="173"/>
                          <a:pt x="44" y="173"/>
                          <a:pt x="34" y="166"/>
                        </a:cubicBezTo>
                        <a:cubicBezTo>
                          <a:pt x="35" y="162"/>
                          <a:pt x="34" y="158"/>
                          <a:pt x="36" y="154"/>
                        </a:cubicBezTo>
                        <a:cubicBezTo>
                          <a:pt x="38" y="150"/>
                          <a:pt x="55" y="146"/>
                          <a:pt x="46" y="144"/>
                        </a:cubicBezTo>
                        <a:cubicBezTo>
                          <a:pt x="42" y="143"/>
                          <a:pt x="34" y="148"/>
                          <a:pt x="34" y="148"/>
                        </a:cubicBezTo>
                        <a:cubicBezTo>
                          <a:pt x="32" y="155"/>
                          <a:pt x="28" y="159"/>
                          <a:pt x="26" y="166"/>
                        </a:cubicBezTo>
                        <a:cubicBezTo>
                          <a:pt x="36" y="182"/>
                          <a:pt x="36" y="173"/>
                          <a:pt x="30" y="190"/>
                        </a:cubicBezTo>
                        <a:cubicBezTo>
                          <a:pt x="28" y="196"/>
                          <a:pt x="14" y="200"/>
                          <a:pt x="14" y="200"/>
                        </a:cubicBezTo>
                        <a:cubicBezTo>
                          <a:pt x="5" y="214"/>
                          <a:pt x="11" y="210"/>
                          <a:pt x="0" y="214"/>
                        </a:cubicBezTo>
                        <a:cubicBezTo>
                          <a:pt x="2" y="202"/>
                          <a:pt x="5" y="198"/>
                          <a:pt x="8" y="188"/>
                        </a:cubicBezTo>
                        <a:cubicBezTo>
                          <a:pt x="6" y="178"/>
                          <a:pt x="3" y="173"/>
                          <a:pt x="0" y="164"/>
                        </a:cubicBezTo>
                        <a:cubicBezTo>
                          <a:pt x="3" y="156"/>
                          <a:pt x="7" y="157"/>
                          <a:pt x="14" y="152"/>
                        </a:cubicBezTo>
                        <a:cubicBezTo>
                          <a:pt x="18" y="141"/>
                          <a:pt x="23" y="140"/>
                          <a:pt x="32" y="134"/>
                        </a:cubicBezTo>
                        <a:cubicBezTo>
                          <a:pt x="37" y="127"/>
                          <a:pt x="37" y="123"/>
                          <a:pt x="44" y="118"/>
                        </a:cubicBezTo>
                        <a:cubicBezTo>
                          <a:pt x="64" y="121"/>
                          <a:pt x="55" y="122"/>
                          <a:pt x="72" y="116"/>
                        </a:cubicBezTo>
                        <a:cubicBezTo>
                          <a:pt x="76" y="115"/>
                          <a:pt x="84" y="112"/>
                          <a:pt x="84" y="112"/>
                        </a:cubicBezTo>
                        <a:cubicBezTo>
                          <a:pt x="105" y="119"/>
                          <a:pt x="97" y="84"/>
                          <a:pt x="114" y="78"/>
                        </a:cubicBezTo>
                        <a:cubicBezTo>
                          <a:pt x="117" y="87"/>
                          <a:pt x="110" y="89"/>
                          <a:pt x="120" y="92"/>
                        </a:cubicBezTo>
                        <a:cubicBezTo>
                          <a:pt x="125" y="85"/>
                          <a:pt x="125" y="81"/>
                          <a:pt x="132" y="76"/>
                        </a:cubicBezTo>
                        <a:cubicBezTo>
                          <a:pt x="138" y="68"/>
                          <a:pt x="146" y="65"/>
                          <a:pt x="150" y="54"/>
                        </a:cubicBezTo>
                        <a:cubicBezTo>
                          <a:pt x="151" y="50"/>
                          <a:pt x="154" y="42"/>
                          <a:pt x="154" y="42"/>
                        </a:cubicBezTo>
                        <a:cubicBezTo>
                          <a:pt x="152" y="41"/>
                          <a:pt x="148" y="40"/>
                          <a:pt x="148" y="38"/>
                        </a:cubicBezTo>
                        <a:cubicBezTo>
                          <a:pt x="148" y="36"/>
                          <a:pt x="161" y="33"/>
                          <a:pt x="152" y="32"/>
                        </a:cubicBezTo>
                        <a:lnTo>
                          <a:pt x="158" y="2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1" name="Freeform 94"/>
                  <p:cNvSpPr>
                    <a:spLocks/>
                  </p:cNvSpPr>
                  <p:nvPr/>
                </p:nvSpPr>
                <p:spPr bwMode="ltGray">
                  <a:xfrm>
                    <a:off x="4709" y="340"/>
                    <a:ext cx="6" cy="4"/>
                  </a:xfrm>
                  <a:custGeom>
                    <a:avLst/>
                    <a:gdLst>
                      <a:gd name="T0" fmla="*/ 0 w 13"/>
                      <a:gd name="T1" fmla="*/ 0 h 13"/>
                      <a:gd name="T2" fmla="*/ 0 w 13"/>
                      <a:gd name="T3" fmla="*/ 0 h 13"/>
                      <a:gd name="T4" fmla="*/ 0 w 13"/>
                      <a:gd name="T5" fmla="*/ 0 h 13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3" h="13">
                        <a:moveTo>
                          <a:pt x="0" y="9"/>
                        </a:moveTo>
                        <a:cubicBezTo>
                          <a:pt x="6" y="0"/>
                          <a:pt x="13" y="7"/>
                          <a:pt x="4" y="13"/>
                        </a:cubicBezTo>
                        <a:cubicBezTo>
                          <a:pt x="0" y="6"/>
                          <a:pt x="0" y="5"/>
                          <a:pt x="0" y="9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2" name="Freeform 95"/>
                  <p:cNvSpPr>
                    <a:spLocks/>
                  </p:cNvSpPr>
                  <p:nvPr/>
                </p:nvSpPr>
                <p:spPr bwMode="ltGray">
                  <a:xfrm>
                    <a:off x="4261" y="389"/>
                    <a:ext cx="347" cy="189"/>
                  </a:xfrm>
                  <a:custGeom>
                    <a:avLst/>
                    <a:gdLst>
                      <a:gd name="T0" fmla="*/ 0 w 812"/>
                      <a:gd name="T1" fmla="*/ 0 h 564"/>
                      <a:gd name="T2" fmla="*/ 0 w 812"/>
                      <a:gd name="T3" fmla="*/ 0 h 564"/>
                      <a:gd name="T4" fmla="*/ 0 w 812"/>
                      <a:gd name="T5" fmla="*/ 0 h 564"/>
                      <a:gd name="T6" fmla="*/ 0 w 812"/>
                      <a:gd name="T7" fmla="*/ 0 h 564"/>
                      <a:gd name="T8" fmla="*/ 0 w 812"/>
                      <a:gd name="T9" fmla="*/ 0 h 564"/>
                      <a:gd name="T10" fmla="*/ 0 w 812"/>
                      <a:gd name="T11" fmla="*/ 0 h 564"/>
                      <a:gd name="T12" fmla="*/ 0 w 812"/>
                      <a:gd name="T13" fmla="*/ 0 h 564"/>
                      <a:gd name="T14" fmla="*/ 0 w 812"/>
                      <a:gd name="T15" fmla="*/ 0 h 564"/>
                      <a:gd name="T16" fmla="*/ 0 w 812"/>
                      <a:gd name="T17" fmla="*/ 0 h 564"/>
                      <a:gd name="T18" fmla="*/ 0 w 812"/>
                      <a:gd name="T19" fmla="*/ 0 h 564"/>
                      <a:gd name="T20" fmla="*/ 0 w 812"/>
                      <a:gd name="T21" fmla="*/ 0 h 564"/>
                      <a:gd name="T22" fmla="*/ 0 w 812"/>
                      <a:gd name="T23" fmla="*/ 0 h 564"/>
                      <a:gd name="T24" fmla="*/ 0 w 812"/>
                      <a:gd name="T25" fmla="*/ 0 h 564"/>
                      <a:gd name="T26" fmla="*/ 0 w 812"/>
                      <a:gd name="T27" fmla="*/ 0 h 564"/>
                      <a:gd name="T28" fmla="*/ 0 w 812"/>
                      <a:gd name="T29" fmla="*/ 0 h 564"/>
                      <a:gd name="T30" fmla="*/ 0 w 812"/>
                      <a:gd name="T31" fmla="*/ 0 h 564"/>
                      <a:gd name="T32" fmla="*/ 0 w 812"/>
                      <a:gd name="T33" fmla="*/ 0 h 564"/>
                      <a:gd name="T34" fmla="*/ 0 w 812"/>
                      <a:gd name="T35" fmla="*/ 0 h 564"/>
                      <a:gd name="T36" fmla="*/ 0 w 812"/>
                      <a:gd name="T37" fmla="*/ 0 h 564"/>
                      <a:gd name="T38" fmla="*/ 0 w 812"/>
                      <a:gd name="T39" fmla="*/ 0 h 564"/>
                      <a:gd name="T40" fmla="*/ 0 w 812"/>
                      <a:gd name="T41" fmla="*/ 0 h 564"/>
                      <a:gd name="T42" fmla="*/ 0 w 812"/>
                      <a:gd name="T43" fmla="*/ 0 h 564"/>
                      <a:gd name="T44" fmla="*/ 0 w 812"/>
                      <a:gd name="T45" fmla="*/ 0 h 564"/>
                      <a:gd name="T46" fmla="*/ 0 w 812"/>
                      <a:gd name="T47" fmla="*/ 0 h 564"/>
                      <a:gd name="T48" fmla="*/ 0 w 812"/>
                      <a:gd name="T49" fmla="*/ 0 h 564"/>
                      <a:gd name="T50" fmla="*/ 0 w 812"/>
                      <a:gd name="T51" fmla="*/ 0 h 564"/>
                      <a:gd name="T52" fmla="*/ 0 w 812"/>
                      <a:gd name="T53" fmla="*/ 0 h 564"/>
                      <a:gd name="T54" fmla="*/ 0 w 812"/>
                      <a:gd name="T55" fmla="*/ 0 h 564"/>
                      <a:gd name="T56" fmla="*/ 0 w 812"/>
                      <a:gd name="T57" fmla="*/ 0 h 564"/>
                      <a:gd name="T58" fmla="*/ 0 w 812"/>
                      <a:gd name="T59" fmla="*/ 0 h 564"/>
                      <a:gd name="T60" fmla="*/ 0 w 812"/>
                      <a:gd name="T61" fmla="*/ 0 h 564"/>
                      <a:gd name="T62" fmla="*/ 0 w 812"/>
                      <a:gd name="T63" fmla="*/ 0 h 564"/>
                      <a:gd name="T64" fmla="*/ 0 w 812"/>
                      <a:gd name="T65" fmla="*/ 0 h 564"/>
                      <a:gd name="T66" fmla="*/ 0 w 812"/>
                      <a:gd name="T67" fmla="*/ 0 h 564"/>
                      <a:gd name="T68" fmla="*/ 0 w 812"/>
                      <a:gd name="T69" fmla="*/ 0 h 564"/>
                      <a:gd name="T70" fmla="*/ 0 w 812"/>
                      <a:gd name="T71" fmla="*/ 0 h 564"/>
                      <a:gd name="T72" fmla="*/ 0 w 812"/>
                      <a:gd name="T73" fmla="*/ 0 h 564"/>
                      <a:gd name="T74" fmla="*/ 0 w 812"/>
                      <a:gd name="T75" fmla="*/ 0 h 564"/>
                      <a:gd name="T76" fmla="*/ 0 w 812"/>
                      <a:gd name="T77" fmla="*/ 0 h 564"/>
                      <a:gd name="T78" fmla="*/ 0 w 812"/>
                      <a:gd name="T79" fmla="*/ 0 h 564"/>
                      <a:gd name="T80" fmla="*/ 0 w 812"/>
                      <a:gd name="T81" fmla="*/ 0 h 564"/>
                      <a:gd name="T82" fmla="*/ 0 w 812"/>
                      <a:gd name="T83" fmla="*/ 0 h 564"/>
                      <a:gd name="T84" fmla="*/ 0 w 812"/>
                      <a:gd name="T85" fmla="*/ 0 h 564"/>
                      <a:gd name="T86" fmla="*/ 0 w 812"/>
                      <a:gd name="T87" fmla="*/ 0 h 564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</a:gdLst>
                    <a:ahLst/>
                    <a:cxnLst>
                      <a:cxn ang="T88">
                        <a:pos x="T0" y="T1"/>
                      </a:cxn>
                      <a:cxn ang="T89">
                        <a:pos x="T2" y="T3"/>
                      </a:cxn>
                      <a:cxn ang="T90">
                        <a:pos x="T4" y="T5"/>
                      </a:cxn>
                      <a:cxn ang="T91">
                        <a:pos x="T6" y="T7"/>
                      </a:cxn>
                      <a:cxn ang="T92">
                        <a:pos x="T8" y="T9"/>
                      </a:cxn>
                      <a:cxn ang="T93">
                        <a:pos x="T10" y="T11"/>
                      </a:cxn>
                      <a:cxn ang="T94">
                        <a:pos x="T12" y="T13"/>
                      </a:cxn>
                      <a:cxn ang="T95">
                        <a:pos x="T14" y="T15"/>
                      </a:cxn>
                      <a:cxn ang="T96">
                        <a:pos x="T16" y="T17"/>
                      </a:cxn>
                      <a:cxn ang="T97">
                        <a:pos x="T18" y="T19"/>
                      </a:cxn>
                      <a:cxn ang="T98">
                        <a:pos x="T20" y="T21"/>
                      </a:cxn>
                      <a:cxn ang="T99">
                        <a:pos x="T22" y="T23"/>
                      </a:cxn>
                      <a:cxn ang="T100">
                        <a:pos x="T24" y="T25"/>
                      </a:cxn>
                      <a:cxn ang="T101">
                        <a:pos x="T26" y="T27"/>
                      </a:cxn>
                      <a:cxn ang="T102">
                        <a:pos x="T28" y="T29"/>
                      </a:cxn>
                      <a:cxn ang="T103">
                        <a:pos x="T30" y="T31"/>
                      </a:cxn>
                      <a:cxn ang="T104">
                        <a:pos x="T32" y="T33"/>
                      </a:cxn>
                      <a:cxn ang="T105">
                        <a:pos x="T34" y="T35"/>
                      </a:cxn>
                      <a:cxn ang="T106">
                        <a:pos x="T36" y="T37"/>
                      </a:cxn>
                      <a:cxn ang="T107">
                        <a:pos x="T38" y="T39"/>
                      </a:cxn>
                      <a:cxn ang="T108">
                        <a:pos x="T40" y="T41"/>
                      </a:cxn>
                      <a:cxn ang="T109">
                        <a:pos x="T42" y="T43"/>
                      </a:cxn>
                      <a:cxn ang="T110">
                        <a:pos x="T44" y="T45"/>
                      </a:cxn>
                      <a:cxn ang="T111">
                        <a:pos x="T46" y="T47"/>
                      </a:cxn>
                      <a:cxn ang="T112">
                        <a:pos x="T48" y="T49"/>
                      </a:cxn>
                      <a:cxn ang="T113">
                        <a:pos x="T50" y="T51"/>
                      </a:cxn>
                      <a:cxn ang="T114">
                        <a:pos x="T52" y="T53"/>
                      </a:cxn>
                      <a:cxn ang="T115">
                        <a:pos x="T54" y="T55"/>
                      </a:cxn>
                      <a:cxn ang="T116">
                        <a:pos x="T56" y="T57"/>
                      </a:cxn>
                      <a:cxn ang="T117">
                        <a:pos x="T58" y="T59"/>
                      </a:cxn>
                      <a:cxn ang="T118">
                        <a:pos x="T60" y="T61"/>
                      </a:cxn>
                      <a:cxn ang="T119">
                        <a:pos x="T62" y="T63"/>
                      </a:cxn>
                      <a:cxn ang="T120">
                        <a:pos x="T64" y="T65"/>
                      </a:cxn>
                      <a:cxn ang="T121">
                        <a:pos x="T66" y="T67"/>
                      </a:cxn>
                      <a:cxn ang="T122">
                        <a:pos x="T68" y="T69"/>
                      </a:cxn>
                      <a:cxn ang="T123">
                        <a:pos x="T70" y="T71"/>
                      </a:cxn>
                      <a:cxn ang="T124">
                        <a:pos x="T72" y="T73"/>
                      </a:cxn>
                      <a:cxn ang="T125">
                        <a:pos x="T74" y="T75"/>
                      </a:cxn>
                      <a:cxn ang="T126">
                        <a:pos x="T76" y="T77"/>
                      </a:cxn>
                      <a:cxn ang="T127">
                        <a:pos x="T78" y="T79"/>
                      </a:cxn>
                      <a:cxn ang="T128">
                        <a:pos x="T80" y="T81"/>
                      </a:cxn>
                      <a:cxn ang="T129">
                        <a:pos x="T82" y="T83"/>
                      </a:cxn>
                      <a:cxn ang="T130">
                        <a:pos x="T84" y="T85"/>
                      </a:cxn>
                      <a:cxn ang="T131">
                        <a:pos x="T86" y="T87"/>
                      </a:cxn>
                    </a:cxnLst>
                    <a:rect l="0" t="0" r="r" b="b"/>
                    <a:pathLst>
                      <a:path w="812" h="564">
                        <a:moveTo>
                          <a:pt x="798" y="6"/>
                        </a:moveTo>
                        <a:cubicBezTo>
                          <a:pt x="801" y="15"/>
                          <a:pt x="809" y="16"/>
                          <a:pt x="812" y="26"/>
                        </a:cubicBezTo>
                        <a:cubicBezTo>
                          <a:pt x="809" y="36"/>
                          <a:pt x="801" y="41"/>
                          <a:pt x="796" y="50"/>
                        </a:cubicBezTo>
                        <a:cubicBezTo>
                          <a:pt x="791" y="61"/>
                          <a:pt x="788" y="71"/>
                          <a:pt x="778" y="78"/>
                        </a:cubicBezTo>
                        <a:cubicBezTo>
                          <a:pt x="773" y="85"/>
                          <a:pt x="771" y="88"/>
                          <a:pt x="774" y="96"/>
                        </a:cubicBezTo>
                        <a:cubicBezTo>
                          <a:pt x="767" y="107"/>
                          <a:pt x="758" y="114"/>
                          <a:pt x="748" y="122"/>
                        </a:cubicBezTo>
                        <a:cubicBezTo>
                          <a:pt x="744" y="125"/>
                          <a:pt x="736" y="130"/>
                          <a:pt x="736" y="130"/>
                        </a:cubicBezTo>
                        <a:cubicBezTo>
                          <a:pt x="740" y="141"/>
                          <a:pt x="731" y="140"/>
                          <a:pt x="722" y="142"/>
                        </a:cubicBezTo>
                        <a:cubicBezTo>
                          <a:pt x="716" y="148"/>
                          <a:pt x="712" y="151"/>
                          <a:pt x="704" y="154"/>
                        </a:cubicBezTo>
                        <a:cubicBezTo>
                          <a:pt x="686" y="150"/>
                          <a:pt x="650" y="169"/>
                          <a:pt x="634" y="180"/>
                        </a:cubicBezTo>
                        <a:cubicBezTo>
                          <a:pt x="636" y="189"/>
                          <a:pt x="631" y="193"/>
                          <a:pt x="640" y="196"/>
                        </a:cubicBezTo>
                        <a:cubicBezTo>
                          <a:pt x="643" y="205"/>
                          <a:pt x="640" y="207"/>
                          <a:pt x="632" y="210"/>
                        </a:cubicBezTo>
                        <a:cubicBezTo>
                          <a:pt x="626" y="219"/>
                          <a:pt x="623" y="226"/>
                          <a:pt x="614" y="232"/>
                        </a:cubicBezTo>
                        <a:cubicBezTo>
                          <a:pt x="611" y="231"/>
                          <a:pt x="606" y="233"/>
                          <a:pt x="604" y="230"/>
                        </a:cubicBezTo>
                        <a:cubicBezTo>
                          <a:pt x="599" y="220"/>
                          <a:pt x="610" y="199"/>
                          <a:pt x="620" y="196"/>
                        </a:cubicBezTo>
                        <a:cubicBezTo>
                          <a:pt x="623" y="187"/>
                          <a:pt x="617" y="187"/>
                          <a:pt x="620" y="178"/>
                        </a:cubicBezTo>
                        <a:cubicBezTo>
                          <a:pt x="617" y="164"/>
                          <a:pt x="609" y="168"/>
                          <a:pt x="598" y="172"/>
                        </a:cubicBezTo>
                        <a:cubicBezTo>
                          <a:pt x="592" y="180"/>
                          <a:pt x="585" y="185"/>
                          <a:pt x="576" y="188"/>
                        </a:cubicBezTo>
                        <a:cubicBezTo>
                          <a:pt x="572" y="194"/>
                          <a:pt x="568" y="200"/>
                          <a:pt x="564" y="206"/>
                        </a:cubicBezTo>
                        <a:cubicBezTo>
                          <a:pt x="561" y="210"/>
                          <a:pt x="556" y="218"/>
                          <a:pt x="556" y="218"/>
                        </a:cubicBezTo>
                        <a:cubicBezTo>
                          <a:pt x="558" y="234"/>
                          <a:pt x="559" y="243"/>
                          <a:pt x="572" y="252"/>
                        </a:cubicBezTo>
                        <a:cubicBezTo>
                          <a:pt x="579" y="262"/>
                          <a:pt x="586" y="273"/>
                          <a:pt x="596" y="280"/>
                        </a:cubicBezTo>
                        <a:cubicBezTo>
                          <a:pt x="598" y="286"/>
                          <a:pt x="602" y="298"/>
                          <a:pt x="602" y="298"/>
                        </a:cubicBezTo>
                        <a:cubicBezTo>
                          <a:pt x="601" y="308"/>
                          <a:pt x="599" y="361"/>
                          <a:pt x="594" y="368"/>
                        </a:cubicBezTo>
                        <a:cubicBezTo>
                          <a:pt x="590" y="374"/>
                          <a:pt x="576" y="378"/>
                          <a:pt x="570" y="382"/>
                        </a:cubicBezTo>
                        <a:cubicBezTo>
                          <a:pt x="563" y="393"/>
                          <a:pt x="550" y="396"/>
                          <a:pt x="542" y="406"/>
                        </a:cubicBezTo>
                        <a:cubicBezTo>
                          <a:pt x="536" y="413"/>
                          <a:pt x="539" y="417"/>
                          <a:pt x="530" y="420"/>
                        </a:cubicBezTo>
                        <a:cubicBezTo>
                          <a:pt x="526" y="408"/>
                          <a:pt x="538" y="391"/>
                          <a:pt x="522" y="386"/>
                        </a:cubicBezTo>
                        <a:cubicBezTo>
                          <a:pt x="516" y="377"/>
                          <a:pt x="510" y="364"/>
                          <a:pt x="502" y="356"/>
                        </a:cubicBezTo>
                        <a:cubicBezTo>
                          <a:pt x="497" y="341"/>
                          <a:pt x="505" y="360"/>
                          <a:pt x="482" y="348"/>
                        </a:cubicBezTo>
                        <a:cubicBezTo>
                          <a:pt x="478" y="346"/>
                          <a:pt x="478" y="339"/>
                          <a:pt x="474" y="336"/>
                        </a:cubicBezTo>
                        <a:cubicBezTo>
                          <a:pt x="470" y="323"/>
                          <a:pt x="466" y="342"/>
                          <a:pt x="462" y="348"/>
                        </a:cubicBezTo>
                        <a:cubicBezTo>
                          <a:pt x="460" y="358"/>
                          <a:pt x="456" y="363"/>
                          <a:pt x="454" y="374"/>
                        </a:cubicBezTo>
                        <a:cubicBezTo>
                          <a:pt x="457" y="383"/>
                          <a:pt x="455" y="387"/>
                          <a:pt x="450" y="394"/>
                        </a:cubicBezTo>
                        <a:cubicBezTo>
                          <a:pt x="454" y="399"/>
                          <a:pt x="464" y="411"/>
                          <a:pt x="466" y="418"/>
                        </a:cubicBezTo>
                        <a:cubicBezTo>
                          <a:pt x="474" y="443"/>
                          <a:pt x="472" y="458"/>
                          <a:pt x="500" y="464"/>
                        </a:cubicBezTo>
                        <a:cubicBezTo>
                          <a:pt x="507" y="469"/>
                          <a:pt x="510" y="474"/>
                          <a:pt x="516" y="480"/>
                        </a:cubicBezTo>
                        <a:cubicBezTo>
                          <a:pt x="511" y="494"/>
                          <a:pt x="513" y="509"/>
                          <a:pt x="510" y="524"/>
                        </a:cubicBezTo>
                        <a:cubicBezTo>
                          <a:pt x="512" y="537"/>
                          <a:pt x="511" y="541"/>
                          <a:pt x="522" y="548"/>
                        </a:cubicBezTo>
                        <a:cubicBezTo>
                          <a:pt x="523" y="552"/>
                          <a:pt x="525" y="556"/>
                          <a:pt x="526" y="560"/>
                        </a:cubicBezTo>
                        <a:cubicBezTo>
                          <a:pt x="527" y="564"/>
                          <a:pt x="514" y="556"/>
                          <a:pt x="514" y="556"/>
                        </a:cubicBezTo>
                        <a:cubicBezTo>
                          <a:pt x="502" y="564"/>
                          <a:pt x="501" y="551"/>
                          <a:pt x="492" y="544"/>
                        </a:cubicBezTo>
                        <a:cubicBezTo>
                          <a:pt x="488" y="541"/>
                          <a:pt x="480" y="536"/>
                          <a:pt x="480" y="536"/>
                        </a:cubicBezTo>
                        <a:cubicBezTo>
                          <a:pt x="471" y="522"/>
                          <a:pt x="474" y="529"/>
                          <a:pt x="470" y="518"/>
                        </a:cubicBezTo>
                        <a:cubicBezTo>
                          <a:pt x="467" y="491"/>
                          <a:pt x="461" y="446"/>
                          <a:pt x="436" y="430"/>
                        </a:cubicBezTo>
                        <a:cubicBezTo>
                          <a:pt x="428" y="433"/>
                          <a:pt x="425" y="433"/>
                          <a:pt x="422" y="424"/>
                        </a:cubicBezTo>
                        <a:cubicBezTo>
                          <a:pt x="427" y="404"/>
                          <a:pt x="432" y="383"/>
                          <a:pt x="438" y="364"/>
                        </a:cubicBezTo>
                        <a:cubicBezTo>
                          <a:pt x="436" y="343"/>
                          <a:pt x="431" y="330"/>
                          <a:pt x="426" y="310"/>
                        </a:cubicBezTo>
                        <a:cubicBezTo>
                          <a:pt x="429" y="302"/>
                          <a:pt x="425" y="300"/>
                          <a:pt x="422" y="292"/>
                        </a:cubicBezTo>
                        <a:cubicBezTo>
                          <a:pt x="424" y="282"/>
                          <a:pt x="428" y="277"/>
                          <a:pt x="422" y="268"/>
                        </a:cubicBezTo>
                        <a:cubicBezTo>
                          <a:pt x="420" y="269"/>
                          <a:pt x="418" y="269"/>
                          <a:pt x="416" y="270"/>
                        </a:cubicBezTo>
                        <a:cubicBezTo>
                          <a:pt x="414" y="272"/>
                          <a:pt x="414" y="275"/>
                          <a:pt x="412" y="276"/>
                        </a:cubicBezTo>
                        <a:cubicBezTo>
                          <a:pt x="408" y="278"/>
                          <a:pt x="400" y="280"/>
                          <a:pt x="400" y="280"/>
                        </a:cubicBezTo>
                        <a:cubicBezTo>
                          <a:pt x="394" y="274"/>
                          <a:pt x="389" y="274"/>
                          <a:pt x="386" y="266"/>
                        </a:cubicBezTo>
                        <a:cubicBezTo>
                          <a:pt x="391" y="251"/>
                          <a:pt x="379" y="206"/>
                          <a:pt x="364" y="196"/>
                        </a:cubicBezTo>
                        <a:cubicBezTo>
                          <a:pt x="357" y="186"/>
                          <a:pt x="358" y="182"/>
                          <a:pt x="360" y="170"/>
                        </a:cubicBezTo>
                        <a:cubicBezTo>
                          <a:pt x="358" y="160"/>
                          <a:pt x="356" y="147"/>
                          <a:pt x="346" y="144"/>
                        </a:cubicBezTo>
                        <a:cubicBezTo>
                          <a:pt x="343" y="154"/>
                          <a:pt x="338" y="160"/>
                          <a:pt x="330" y="166"/>
                        </a:cubicBezTo>
                        <a:cubicBezTo>
                          <a:pt x="323" y="164"/>
                          <a:pt x="308" y="160"/>
                          <a:pt x="308" y="160"/>
                        </a:cubicBezTo>
                        <a:cubicBezTo>
                          <a:pt x="296" y="162"/>
                          <a:pt x="297" y="166"/>
                          <a:pt x="288" y="172"/>
                        </a:cubicBezTo>
                        <a:cubicBezTo>
                          <a:pt x="284" y="185"/>
                          <a:pt x="282" y="191"/>
                          <a:pt x="268" y="196"/>
                        </a:cubicBezTo>
                        <a:cubicBezTo>
                          <a:pt x="264" y="200"/>
                          <a:pt x="243" y="231"/>
                          <a:pt x="242" y="232"/>
                        </a:cubicBezTo>
                        <a:cubicBezTo>
                          <a:pt x="231" y="239"/>
                          <a:pt x="215" y="247"/>
                          <a:pt x="206" y="256"/>
                        </a:cubicBezTo>
                        <a:cubicBezTo>
                          <a:pt x="202" y="260"/>
                          <a:pt x="200" y="265"/>
                          <a:pt x="196" y="268"/>
                        </a:cubicBezTo>
                        <a:cubicBezTo>
                          <a:pt x="194" y="269"/>
                          <a:pt x="192" y="269"/>
                          <a:pt x="190" y="270"/>
                        </a:cubicBezTo>
                        <a:cubicBezTo>
                          <a:pt x="188" y="271"/>
                          <a:pt x="186" y="272"/>
                          <a:pt x="184" y="274"/>
                        </a:cubicBezTo>
                        <a:cubicBezTo>
                          <a:pt x="180" y="278"/>
                          <a:pt x="172" y="286"/>
                          <a:pt x="172" y="286"/>
                        </a:cubicBezTo>
                        <a:cubicBezTo>
                          <a:pt x="167" y="300"/>
                          <a:pt x="165" y="314"/>
                          <a:pt x="160" y="328"/>
                        </a:cubicBezTo>
                        <a:cubicBezTo>
                          <a:pt x="158" y="335"/>
                          <a:pt x="156" y="341"/>
                          <a:pt x="154" y="348"/>
                        </a:cubicBezTo>
                        <a:cubicBezTo>
                          <a:pt x="153" y="350"/>
                          <a:pt x="152" y="354"/>
                          <a:pt x="152" y="354"/>
                        </a:cubicBezTo>
                        <a:cubicBezTo>
                          <a:pt x="152" y="359"/>
                          <a:pt x="156" y="384"/>
                          <a:pt x="146" y="392"/>
                        </a:cubicBezTo>
                        <a:cubicBezTo>
                          <a:pt x="141" y="397"/>
                          <a:pt x="128" y="404"/>
                          <a:pt x="128" y="404"/>
                        </a:cubicBezTo>
                        <a:cubicBezTo>
                          <a:pt x="125" y="412"/>
                          <a:pt x="122" y="421"/>
                          <a:pt x="114" y="424"/>
                        </a:cubicBezTo>
                        <a:cubicBezTo>
                          <a:pt x="100" y="419"/>
                          <a:pt x="97" y="405"/>
                          <a:pt x="94" y="392"/>
                        </a:cubicBezTo>
                        <a:cubicBezTo>
                          <a:pt x="86" y="362"/>
                          <a:pt x="82" y="332"/>
                          <a:pt x="72" y="302"/>
                        </a:cubicBezTo>
                        <a:cubicBezTo>
                          <a:pt x="71" y="281"/>
                          <a:pt x="70" y="275"/>
                          <a:pt x="66" y="258"/>
                        </a:cubicBezTo>
                        <a:cubicBezTo>
                          <a:pt x="66" y="251"/>
                          <a:pt x="68" y="219"/>
                          <a:pt x="64" y="208"/>
                        </a:cubicBezTo>
                        <a:cubicBezTo>
                          <a:pt x="70" y="191"/>
                          <a:pt x="66" y="173"/>
                          <a:pt x="72" y="156"/>
                        </a:cubicBezTo>
                        <a:cubicBezTo>
                          <a:pt x="66" y="139"/>
                          <a:pt x="60" y="168"/>
                          <a:pt x="56" y="172"/>
                        </a:cubicBezTo>
                        <a:cubicBezTo>
                          <a:pt x="53" y="175"/>
                          <a:pt x="44" y="180"/>
                          <a:pt x="44" y="180"/>
                        </a:cubicBezTo>
                        <a:cubicBezTo>
                          <a:pt x="35" y="177"/>
                          <a:pt x="28" y="173"/>
                          <a:pt x="24" y="162"/>
                        </a:cubicBezTo>
                        <a:cubicBezTo>
                          <a:pt x="23" y="158"/>
                          <a:pt x="20" y="150"/>
                          <a:pt x="20" y="150"/>
                        </a:cubicBezTo>
                        <a:cubicBezTo>
                          <a:pt x="30" y="148"/>
                          <a:pt x="30" y="143"/>
                          <a:pt x="38" y="138"/>
                        </a:cubicBezTo>
                        <a:cubicBezTo>
                          <a:pt x="35" y="128"/>
                          <a:pt x="31" y="133"/>
                          <a:pt x="24" y="138"/>
                        </a:cubicBezTo>
                        <a:cubicBezTo>
                          <a:pt x="15" y="135"/>
                          <a:pt x="15" y="132"/>
                          <a:pt x="18" y="124"/>
                        </a:cubicBezTo>
                        <a:cubicBezTo>
                          <a:pt x="11" y="114"/>
                          <a:pt x="9" y="101"/>
                          <a:pt x="0" y="92"/>
                        </a:cubicBezTo>
                        <a:lnTo>
                          <a:pt x="76" y="0"/>
                        </a:lnTo>
                        <a:lnTo>
                          <a:pt x="798" y="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3" name="Freeform 96"/>
                  <p:cNvSpPr>
                    <a:spLocks/>
                  </p:cNvSpPr>
                  <p:nvPr/>
                </p:nvSpPr>
                <p:spPr bwMode="ltGray">
                  <a:xfrm>
                    <a:off x="4322" y="519"/>
                    <a:ext cx="19" cy="29"/>
                  </a:xfrm>
                  <a:custGeom>
                    <a:avLst/>
                    <a:gdLst>
                      <a:gd name="T0" fmla="*/ 0 w 43"/>
                      <a:gd name="T1" fmla="*/ 0 h 85"/>
                      <a:gd name="T2" fmla="*/ 0 w 43"/>
                      <a:gd name="T3" fmla="*/ 0 h 85"/>
                      <a:gd name="T4" fmla="*/ 0 w 43"/>
                      <a:gd name="T5" fmla="*/ 0 h 85"/>
                      <a:gd name="T6" fmla="*/ 0 w 43"/>
                      <a:gd name="T7" fmla="*/ 0 h 85"/>
                      <a:gd name="T8" fmla="*/ 0 w 43"/>
                      <a:gd name="T9" fmla="*/ 0 h 85"/>
                      <a:gd name="T10" fmla="*/ 0 w 43"/>
                      <a:gd name="T11" fmla="*/ 0 h 8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0" t="0" r="r" b="b"/>
                    <a:pathLst>
                      <a:path w="43" h="85">
                        <a:moveTo>
                          <a:pt x="7" y="11"/>
                        </a:moveTo>
                        <a:cubicBezTo>
                          <a:pt x="4" y="2"/>
                          <a:pt x="9" y="0"/>
                          <a:pt x="17" y="3"/>
                        </a:cubicBezTo>
                        <a:cubicBezTo>
                          <a:pt x="24" y="13"/>
                          <a:pt x="28" y="24"/>
                          <a:pt x="37" y="33"/>
                        </a:cubicBezTo>
                        <a:cubicBezTo>
                          <a:pt x="43" y="52"/>
                          <a:pt x="40" y="78"/>
                          <a:pt x="19" y="85"/>
                        </a:cubicBezTo>
                        <a:cubicBezTo>
                          <a:pt x="6" y="81"/>
                          <a:pt x="5" y="81"/>
                          <a:pt x="1" y="69"/>
                        </a:cubicBezTo>
                        <a:cubicBezTo>
                          <a:pt x="2" y="66"/>
                          <a:pt x="0" y="4"/>
                          <a:pt x="7" y="1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4" name="Freeform 97"/>
                  <p:cNvSpPr>
                    <a:spLocks/>
                  </p:cNvSpPr>
                  <p:nvPr/>
                </p:nvSpPr>
                <p:spPr bwMode="ltGray">
                  <a:xfrm>
                    <a:off x="4588" y="421"/>
                    <a:ext cx="18" cy="24"/>
                  </a:xfrm>
                  <a:custGeom>
                    <a:avLst/>
                    <a:gdLst>
                      <a:gd name="T0" fmla="*/ 0 w 44"/>
                      <a:gd name="T1" fmla="*/ 0 h 74"/>
                      <a:gd name="T2" fmla="*/ 0 w 44"/>
                      <a:gd name="T3" fmla="*/ 0 h 74"/>
                      <a:gd name="T4" fmla="*/ 0 w 44"/>
                      <a:gd name="T5" fmla="*/ 0 h 74"/>
                      <a:gd name="T6" fmla="*/ 0 w 44"/>
                      <a:gd name="T7" fmla="*/ 0 h 74"/>
                      <a:gd name="T8" fmla="*/ 0 w 44"/>
                      <a:gd name="T9" fmla="*/ 0 h 74"/>
                      <a:gd name="T10" fmla="*/ 0 w 44"/>
                      <a:gd name="T11" fmla="*/ 0 h 74"/>
                      <a:gd name="T12" fmla="*/ 0 w 44"/>
                      <a:gd name="T13" fmla="*/ 0 h 74"/>
                      <a:gd name="T14" fmla="*/ 0 w 44"/>
                      <a:gd name="T15" fmla="*/ 0 h 7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44" h="74">
                        <a:moveTo>
                          <a:pt x="13" y="28"/>
                        </a:moveTo>
                        <a:cubicBezTo>
                          <a:pt x="15" y="13"/>
                          <a:pt x="14" y="7"/>
                          <a:pt x="29" y="2"/>
                        </a:cubicBezTo>
                        <a:cubicBezTo>
                          <a:pt x="34" y="3"/>
                          <a:pt x="40" y="0"/>
                          <a:pt x="43" y="4"/>
                        </a:cubicBezTo>
                        <a:cubicBezTo>
                          <a:pt x="44" y="6"/>
                          <a:pt x="41" y="21"/>
                          <a:pt x="39" y="26"/>
                        </a:cubicBezTo>
                        <a:cubicBezTo>
                          <a:pt x="31" y="43"/>
                          <a:pt x="30" y="63"/>
                          <a:pt x="13" y="74"/>
                        </a:cubicBezTo>
                        <a:cubicBezTo>
                          <a:pt x="4" y="71"/>
                          <a:pt x="4" y="68"/>
                          <a:pt x="7" y="60"/>
                        </a:cubicBezTo>
                        <a:cubicBezTo>
                          <a:pt x="5" y="50"/>
                          <a:pt x="0" y="46"/>
                          <a:pt x="3" y="36"/>
                        </a:cubicBezTo>
                        <a:cubicBezTo>
                          <a:pt x="4" y="32"/>
                          <a:pt x="8" y="23"/>
                          <a:pt x="1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5" name="Freeform 98"/>
                  <p:cNvSpPr>
                    <a:spLocks/>
                  </p:cNvSpPr>
                  <p:nvPr/>
                </p:nvSpPr>
                <p:spPr bwMode="ltGray">
                  <a:xfrm>
                    <a:off x="4639" y="409"/>
                    <a:ext cx="9" cy="10"/>
                  </a:xfrm>
                  <a:custGeom>
                    <a:avLst/>
                    <a:gdLst>
                      <a:gd name="T0" fmla="*/ 0 w 20"/>
                      <a:gd name="T1" fmla="*/ 0 h 30"/>
                      <a:gd name="T2" fmla="*/ 0 w 20"/>
                      <a:gd name="T3" fmla="*/ 0 h 30"/>
                      <a:gd name="T4" fmla="*/ 0 w 20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0" h="30">
                        <a:moveTo>
                          <a:pt x="7" y="16"/>
                        </a:moveTo>
                        <a:cubicBezTo>
                          <a:pt x="18" y="0"/>
                          <a:pt x="20" y="20"/>
                          <a:pt x="5" y="30"/>
                        </a:cubicBezTo>
                        <a:cubicBezTo>
                          <a:pt x="0" y="23"/>
                          <a:pt x="1" y="22"/>
                          <a:pt x="7" y="16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6" name="Freeform 99"/>
                  <p:cNvSpPr>
                    <a:spLocks/>
                  </p:cNvSpPr>
                  <p:nvPr/>
                </p:nvSpPr>
                <p:spPr bwMode="ltGray">
                  <a:xfrm>
                    <a:off x="3709" y="315"/>
                    <a:ext cx="433" cy="354"/>
                  </a:xfrm>
                  <a:custGeom>
                    <a:avLst/>
                    <a:gdLst>
                      <a:gd name="T0" fmla="*/ 1 w 682"/>
                      <a:gd name="T1" fmla="*/ 1 h 557"/>
                      <a:gd name="T2" fmla="*/ 1 w 682"/>
                      <a:gd name="T3" fmla="*/ 1 h 557"/>
                      <a:gd name="T4" fmla="*/ 1 w 682"/>
                      <a:gd name="T5" fmla="*/ 1 h 557"/>
                      <a:gd name="T6" fmla="*/ 1 w 682"/>
                      <a:gd name="T7" fmla="*/ 1 h 557"/>
                      <a:gd name="T8" fmla="*/ 1 w 682"/>
                      <a:gd name="T9" fmla="*/ 1 h 557"/>
                      <a:gd name="T10" fmla="*/ 1 w 682"/>
                      <a:gd name="T11" fmla="*/ 1 h 557"/>
                      <a:gd name="T12" fmla="*/ 1 w 682"/>
                      <a:gd name="T13" fmla="*/ 1 h 557"/>
                      <a:gd name="T14" fmla="*/ 1 w 682"/>
                      <a:gd name="T15" fmla="*/ 1 h 557"/>
                      <a:gd name="T16" fmla="*/ 1 w 682"/>
                      <a:gd name="T17" fmla="*/ 1 h 557"/>
                      <a:gd name="T18" fmla="*/ 1 w 682"/>
                      <a:gd name="T19" fmla="*/ 1 h 557"/>
                      <a:gd name="T20" fmla="*/ 1 w 682"/>
                      <a:gd name="T21" fmla="*/ 1 h 557"/>
                      <a:gd name="T22" fmla="*/ 1 w 682"/>
                      <a:gd name="T23" fmla="*/ 1 h 557"/>
                      <a:gd name="T24" fmla="*/ 1 w 682"/>
                      <a:gd name="T25" fmla="*/ 1 h 557"/>
                      <a:gd name="T26" fmla="*/ 1 w 682"/>
                      <a:gd name="T27" fmla="*/ 1 h 557"/>
                      <a:gd name="T28" fmla="*/ 1 w 682"/>
                      <a:gd name="T29" fmla="*/ 1 h 557"/>
                      <a:gd name="T30" fmla="*/ 1 w 682"/>
                      <a:gd name="T31" fmla="*/ 1 h 557"/>
                      <a:gd name="T32" fmla="*/ 1 w 682"/>
                      <a:gd name="T33" fmla="*/ 1 h 557"/>
                      <a:gd name="T34" fmla="*/ 0 w 682"/>
                      <a:gd name="T35" fmla="*/ 1 h 557"/>
                      <a:gd name="T36" fmla="*/ 1 w 682"/>
                      <a:gd name="T37" fmla="*/ 1 h 557"/>
                      <a:gd name="T38" fmla="*/ 1 w 682"/>
                      <a:gd name="T39" fmla="*/ 1 h 557"/>
                      <a:gd name="T40" fmla="*/ 1 w 682"/>
                      <a:gd name="T41" fmla="*/ 1 h 557"/>
                      <a:gd name="T42" fmla="*/ 1 w 682"/>
                      <a:gd name="T43" fmla="*/ 1 h 557"/>
                      <a:gd name="T44" fmla="*/ 1 w 682"/>
                      <a:gd name="T45" fmla="*/ 1 h 557"/>
                      <a:gd name="T46" fmla="*/ 1 w 682"/>
                      <a:gd name="T47" fmla="*/ 1 h 557"/>
                      <a:gd name="T48" fmla="*/ 1 w 682"/>
                      <a:gd name="T49" fmla="*/ 1 h 557"/>
                      <a:gd name="T50" fmla="*/ 1 w 682"/>
                      <a:gd name="T51" fmla="*/ 1 h 557"/>
                      <a:gd name="T52" fmla="*/ 1 w 682"/>
                      <a:gd name="T53" fmla="*/ 0 h 557"/>
                      <a:gd name="T54" fmla="*/ 1 w 682"/>
                      <a:gd name="T55" fmla="*/ 1 h 557"/>
                      <a:gd name="T56" fmla="*/ 1 w 682"/>
                      <a:gd name="T57" fmla="*/ 1 h 557"/>
                      <a:gd name="T58" fmla="*/ 1 w 682"/>
                      <a:gd name="T59" fmla="*/ 1 h 557"/>
                      <a:gd name="T60" fmla="*/ 1 w 682"/>
                      <a:gd name="T61" fmla="*/ 1 h 557"/>
                      <a:gd name="T62" fmla="*/ 1 w 682"/>
                      <a:gd name="T63" fmla="*/ 1 h 557"/>
                      <a:gd name="T64" fmla="*/ 1 w 682"/>
                      <a:gd name="T65" fmla="*/ 1 h 557"/>
                      <a:gd name="T66" fmla="*/ 1 w 682"/>
                      <a:gd name="T67" fmla="*/ 1 h 557"/>
                      <a:gd name="T68" fmla="*/ 1 w 682"/>
                      <a:gd name="T69" fmla="*/ 1 h 557"/>
                      <a:gd name="T70" fmla="*/ 1 w 682"/>
                      <a:gd name="T71" fmla="*/ 1 h 557"/>
                      <a:gd name="T72" fmla="*/ 1 w 682"/>
                      <a:gd name="T73" fmla="*/ 1 h 557"/>
                      <a:gd name="T74" fmla="*/ 1 w 682"/>
                      <a:gd name="T75" fmla="*/ 1 h 557"/>
                      <a:gd name="T76" fmla="*/ 1 w 682"/>
                      <a:gd name="T77" fmla="*/ 1 h 557"/>
                      <a:gd name="T78" fmla="*/ 1 w 682"/>
                      <a:gd name="T79" fmla="*/ 1 h 557"/>
                      <a:gd name="T80" fmla="*/ 1 w 682"/>
                      <a:gd name="T81" fmla="*/ 1 h 557"/>
                      <a:gd name="T82" fmla="*/ 1 w 682"/>
                      <a:gd name="T83" fmla="*/ 1 h 557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</a:gdLst>
                    <a:ahLst/>
                    <a:cxnLst>
                      <a:cxn ang="T84">
                        <a:pos x="T0" y="T1"/>
                      </a:cxn>
                      <a:cxn ang="T85">
                        <a:pos x="T2" y="T3"/>
                      </a:cxn>
                      <a:cxn ang="T86">
                        <a:pos x="T4" y="T5"/>
                      </a:cxn>
                      <a:cxn ang="T87">
                        <a:pos x="T6" y="T7"/>
                      </a:cxn>
                      <a:cxn ang="T88">
                        <a:pos x="T8" y="T9"/>
                      </a:cxn>
                      <a:cxn ang="T89">
                        <a:pos x="T10" y="T11"/>
                      </a:cxn>
                      <a:cxn ang="T90">
                        <a:pos x="T12" y="T13"/>
                      </a:cxn>
                      <a:cxn ang="T91">
                        <a:pos x="T14" y="T15"/>
                      </a:cxn>
                      <a:cxn ang="T92">
                        <a:pos x="T16" y="T17"/>
                      </a:cxn>
                      <a:cxn ang="T93">
                        <a:pos x="T18" y="T19"/>
                      </a:cxn>
                      <a:cxn ang="T94">
                        <a:pos x="T20" y="T21"/>
                      </a:cxn>
                      <a:cxn ang="T95">
                        <a:pos x="T22" y="T23"/>
                      </a:cxn>
                      <a:cxn ang="T96">
                        <a:pos x="T24" y="T25"/>
                      </a:cxn>
                      <a:cxn ang="T97">
                        <a:pos x="T26" y="T27"/>
                      </a:cxn>
                      <a:cxn ang="T98">
                        <a:pos x="T28" y="T29"/>
                      </a:cxn>
                      <a:cxn ang="T99">
                        <a:pos x="T30" y="T31"/>
                      </a:cxn>
                      <a:cxn ang="T100">
                        <a:pos x="T32" y="T33"/>
                      </a:cxn>
                      <a:cxn ang="T101">
                        <a:pos x="T34" y="T35"/>
                      </a:cxn>
                      <a:cxn ang="T102">
                        <a:pos x="T36" y="T37"/>
                      </a:cxn>
                      <a:cxn ang="T103">
                        <a:pos x="T38" y="T39"/>
                      </a:cxn>
                      <a:cxn ang="T104">
                        <a:pos x="T40" y="T41"/>
                      </a:cxn>
                      <a:cxn ang="T105">
                        <a:pos x="T42" y="T43"/>
                      </a:cxn>
                      <a:cxn ang="T106">
                        <a:pos x="T44" y="T45"/>
                      </a:cxn>
                      <a:cxn ang="T107">
                        <a:pos x="T46" y="T47"/>
                      </a:cxn>
                      <a:cxn ang="T108">
                        <a:pos x="T48" y="T49"/>
                      </a:cxn>
                      <a:cxn ang="T109">
                        <a:pos x="T50" y="T51"/>
                      </a:cxn>
                      <a:cxn ang="T110">
                        <a:pos x="T52" y="T53"/>
                      </a:cxn>
                      <a:cxn ang="T111">
                        <a:pos x="T54" y="T55"/>
                      </a:cxn>
                      <a:cxn ang="T112">
                        <a:pos x="T56" y="T57"/>
                      </a:cxn>
                      <a:cxn ang="T113">
                        <a:pos x="T58" y="T59"/>
                      </a:cxn>
                      <a:cxn ang="T114">
                        <a:pos x="T60" y="T61"/>
                      </a:cxn>
                      <a:cxn ang="T115">
                        <a:pos x="T62" y="T63"/>
                      </a:cxn>
                      <a:cxn ang="T116">
                        <a:pos x="T64" y="T65"/>
                      </a:cxn>
                      <a:cxn ang="T117">
                        <a:pos x="T66" y="T67"/>
                      </a:cxn>
                      <a:cxn ang="T118">
                        <a:pos x="T68" y="T69"/>
                      </a:cxn>
                      <a:cxn ang="T119">
                        <a:pos x="T70" y="T71"/>
                      </a:cxn>
                      <a:cxn ang="T120">
                        <a:pos x="T72" y="T73"/>
                      </a:cxn>
                      <a:cxn ang="T121">
                        <a:pos x="T74" y="T75"/>
                      </a:cxn>
                      <a:cxn ang="T122">
                        <a:pos x="T76" y="T77"/>
                      </a:cxn>
                      <a:cxn ang="T123">
                        <a:pos x="T78" y="T79"/>
                      </a:cxn>
                      <a:cxn ang="T124">
                        <a:pos x="T80" y="T81"/>
                      </a:cxn>
                      <a:cxn ang="T125">
                        <a:pos x="T82" y="T83"/>
                      </a:cxn>
                    </a:cxnLst>
                    <a:rect l="0" t="0" r="r" b="b"/>
                    <a:pathLst>
                      <a:path w="682" h="557">
                        <a:moveTo>
                          <a:pt x="435" y="556"/>
                        </a:moveTo>
                        <a:lnTo>
                          <a:pt x="481" y="464"/>
                        </a:lnTo>
                        <a:lnTo>
                          <a:pt x="473" y="449"/>
                        </a:lnTo>
                        <a:lnTo>
                          <a:pt x="486" y="451"/>
                        </a:lnTo>
                        <a:lnTo>
                          <a:pt x="495" y="441"/>
                        </a:lnTo>
                        <a:lnTo>
                          <a:pt x="500" y="413"/>
                        </a:lnTo>
                        <a:lnTo>
                          <a:pt x="500" y="371"/>
                        </a:lnTo>
                        <a:lnTo>
                          <a:pt x="309" y="287"/>
                        </a:lnTo>
                        <a:lnTo>
                          <a:pt x="296" y="308"/>
                        </a:lnTo>
                        <a:lnTo>
                          <a:pt x="282" y="346"/>
                        </a:lnTo>
                        <a:lnTo>
                          <a:pt x="396" y="557"/>
                        </a:lnTo>
                        <a:lnTo>
                          <a:pt x="303" y="556"/>
                        </a:lnTo>
                        <a:lnTo>
                          <a:pt x="304" y="536"/>
                        </a:lnTo>
                        <a:cubicBezTo>
                          <a:pt x="284" y="520"/>
                          <a:pt x="296" y="510"/>
                          <a:pt x="282" y="494"/>
                        </a:cubicBezTo>
                        <a:cubicBezTo>
                          <a:pt x="276" y="475"/>
                          <a:pt x="267" y="468"/>
                          <a:pt x="253" y="451"/>
                        </a:cubicBezTo>
                        <a:cubicBezTo>
                          <a:pt x="249" y="447"/>
                          <a:pt x="245" y="443"/>
                          <a:pt x="242" y="439"/>
                        </a:cubicBezTo>
                        <a:lnTo>
                          <a:pt x="237" y="432"/>
                        </a:lnTo>
                        <a:cubicBezTo>
                          <a:pt x="237" y="432"/>
                          <a:pt x="245" y="413"/>
                          <a:pt x="245" y="413"/>
                        </a:cubicBezTo>
                        <a:cubicBezTo>
                          <a:pt x="247" y="409"/>
                          <a:pt x="250" y="401"/>
                          <a:pt x="250" y="401"/>
                        </a:cubicBezTo>
                        <a:cubicBezTo>
                          <a:pt x="249" y="399"/>
                          <a:pt x="247" y="397"/>
                          <a:pt x="247" y="394"/>
                        </a:cubicBezTo>
                        <a:cubicBezTo>
                          <a:pt x="248" y="390"/>
                          <a:pt x="253" y="382"/>
                          <a:pt x="253" y="382"/>
                        </a:cubicBezTo>
                        <a:cubicBezTo>
                          <a:pt x="243" y="370"/>
                          <a:pt x="237" y="371"/>
                          <a:pt x="220" y="375"/>
                        </a:cubicBezTo>
                        <a:cubicBezTo>
                          <a:pt x="217" y="371"/>
                          <a:pt x="210" y="369"/>
                          <a:pt x="207" y="365"/>
                        </a:cubicBezTo>
                        <a:cubicBezTo>
                          <a:pt x="185" y="337"/>
                          <a:pt x="216" y="363"/>
                          <a:pt x="194" y="346"/>
                        </a:cubicBezTo>
                        <a:cubicBezTo>
                          <a:pt x="167" y="349"/>
                          <a:pt x="179" y="346"/>
                          <a:pt x="156" y="352"/>
                        </a:cubicBezTo>
                        <a:cubicBezTo>
                          <a:pt x="153" y="353"/>
                          <a:pt x="148" y="354"/>
                          <a:pt x="148" y="354"/>
                        </a:cubicBezTo>
                        <a:cubicBezTo>
                          <a:pt x="146" y="356"/>
                          <a:pt x="145" y="359"/>
                          <a:pt x="142" y="361"/>
                        </a:cubicBezTo>
                        <a:cubicBezTo>
                          <a:pt x="138" y="363"/>
                          <a:pt x="126" y="365"/>
                          <a:pt x="126" y="365"/>
                        </a:cubicBezTo>
                        <a:cubicBezTo>
                          <a:pt x="105" y="354"/>
                          <a:pt x="116" y="355"/>
                          <a:pt x="94" y="361"/>
                        </a:cubicBezTo>
                        <a:cubicBezTo>
                          <a:pt x="89" y="362"/>
                          <a:pt x="78" y="365"/>
                          <a:pt x="78" y="365"/>
                        </a:cubicBezTo>
                        <a:cubicBezTo>
                          <a:pt x="62" y="383"/>
                          <a:pt x="46" y="346"/>
                          <a:pt x="35" y="337"/>
                        </a:cubicBezTo>
                        <a:cubicBezTo>
                          <a:pt x="32" y="330"/>
                          <a:pt x="24" y="320"/>
                          <a:pt x="22" y="312"/>
                        </a:cubicBezTo>
                        <a:cubicBezTo>
                          <a:pt x="20" y="308"/>
                          <a:pt x="22" y="303"/>
                          <a:pt x="19" y="300"/>
                        </a:cubicBezTo>
                        <a:cubicBezTo>
                          <a:pt x="17" y="297"/>
                          <a:pt x="13" y="297"/>
                          <a:pt x="11" y="295"/>
                        </a:cubicBezTo>
                        <a:cubicBezTo>
                          <a:pt x="3" y="277"/>
                          <a:pt x="15" y="306"/>
                          <a:pt x="5" y="276"/>
                        </a:cubicBezTo>
                        <a:cubicBezTo>
                          <a:pt x="4" y="272"/>
                          <a:pt x="0" y="264"/>
                          <a:pt x="0" y="264"/>
                        </a:cubicBezTo>
                        <a:cubicBezTo>
                          <a:pt x="3" y="253"/>
                          <a:pt x="2" y="248"/>
                          <a:pt x="13" y="243"/>
                        </a:cubicBezTo>
                        <a:cubicBezTo>
                          <a:pt x="20" y="221"/>
                          <a:pt x="17" y="231"/>
                          <a:pt x="24" y="213"/>
                        </a:cubicBezTo>
                        <a:cubicBezTo>
                          <a:pt x="26" y="209"/>
                          <a:pt x="30" y="200"/>
                          <a:pt x="30" y="200"/>
                        </a:cubicBezTo>
                        <a:cubicBezTo>
                          <a:pt x="26" y="192"/>
                          <a:pt x="24" y="191"/>
                          <a:pt x="32" y="181"/>
                        </a:cubicBezTo>
                        <a:cubicBezTo>
                          <a:pt x="36" y="177"/>
                          <a:pt x="43" y="169"/>
                          <a:pt x="43" y="169"/>
                        </a:cubicBezTo>
                        <a:cubicBezTo>
                          <a:pt x="37" y="155"/>
                          <a:pt x="36" y="153"/>
                          <a:pt x="51" y="143"/>
                        </a:cubicBezTo>
                        <a:cubicBezTo>
                          <a:pt x="56" y="140"/>
                          <a:pt x="67" y="135"/>
                          <a:pt x="67" y="135"/>
                        </a:cubicBezTo>
                        <a:cubicBezTo>
                          <a:pt x="73" y="129"/>
                          <a:pt x="75" y="122"/>
                          <a:pt x="81" y="116"/>
                        </a:cubicBezTo>
                        <a:cubicBezTo>
                          <a:pt x="89" y="107"/>
                          <a:pt x="102" y="105"/>
                          <a:pt x="113" y="99"/>
                        </a:cubicBezTo>
                        <a:cubicBezTo>
                          <a:pt x="125" y="85"/>
                          <a:pt x="149" y="76"/>
                          <a:pt x="167" y="67"/>
                        </a:cubicBezTo>
                        <a:cubicBezTo>
                          <a:pt x="174" y="59"/>
                          <a:pt x="175" y="50"/>
                          <a:pt x="188" y="46"/>
                        </a:cubicBezTo>
                        <a:cubicBezTo>
                          <a:pt x="198" y="39"/>
                          <a:pt x="208" y="36"/>
                          <a:pt x="220" y="30"/>
                        </a:cubicBezTo>
                        <a:cubicBezTo>
                          <a:pt x="223" y="28"/>
                          <a:pt x="228" y="25"/>
                          <a:pt x="228" y="25"/>
                        </a:cubicBezTo>
                        <a:cubicBezTo>
                          <a:pt x="237" y="16"/>
                          <a:pt x="245" y="10"/>
                          <a:pt x="258" y="6"/>
                        </a:cubicBezTo>
                        <a:cubicBezTo>
                          <a:pt x="269" y="31"/>
                          <a:pt x="301" y="6"/>
                          <a:pt x="320" y="4"/>
                        </a:cubicBezTo>
                        <a:cubicBezTo>
                          <a:pt x="334" y="3"/>
                          <a:pt x="349" y="3"/>
                          <a:pt x="363" y="2"/>
                        </a:cubicBezTo>
                        <a:cubicBezTo>
                          <a:pt x="369" y="3"/>
                          <a:pt x="376" y="5"/>
                          <a:pt x="382" y="4"/>
                        </a:cubicBezTo>
                        <a:cubicBezTo>
                          <a:pt x="387" y="4"/>
                          <a:pt x="398" y="0"/>
                          <a:pt x="398" y="0"/>
                        </a:cubicBezTo>
                        <a:cubicBezTo>
                          <a:pt x="415" y="8"/>
                          <a:pt x="406" y="16"/>
                          <a:pt x="400" y="30"/>
                        </a:cubicBezTo>
                        <a:cubicBezTo>
                          <a:pt x="398" y="34"/>
                          <a:pt x="384" y="34"/>
                          <a:pt x="384" y="34"/>
                        </a:cubicBezTo>
                        <a:cubicBezTo>
                          <a:pt x="379" y="47"/>
                          <a:pt x="398" y="51"/>
                          <a:pt x="411" y="55"/>
                        </a:cubicBezTo>
                        <a:cubicBezTo>
                          <a:pt x="419" y="72"/>
                          <a:pt x="421" y="79"/>
                          <a:pt x="443" y="84"/>
                        </a:cubicBezTo>
                        <a:cubicBezTo>
                          <a:pt x="461" y="71"/>
                          <a:pt x="435" y="65"/>
                          <a:pt x="468" y="57"/>
                        </a:cubicBezTo>
                        <a:cubicBezTo>
                          <a:pt x="482" y="61"/>
                          <a:pt x="485" y="70"/>
                          <a:pt x="497" y="74"/>
                        </a:cubicBezTo>
                        <a:cubicBezTo>
                          <a:pt x="505" y="76"/>
                          <a:pt x="513" y="78"/>
                          <a:pt x="521" y="80"/>
                        </a:cubicBezTo>
                        <a:cubicBezTo>
                          <a:pt x="524" y="81"/>
                          <a:pt x="529" y="82"/>
                          <a:pt x="529" y="82"/>
                        </a:cubicBezTo>
                        <a:cubicBezTo>
                          <a:pt x="547" y="78"/>
                          <a:pt x="547" y="76"/>
                          <a:pt x="562" y="84"/>
                        </a:cubicBezTo>
                        <a:cubicBezTo>
                          <a:pt x="566" y="95"/>
                          <a:pt x="565" y="86"/>
                          <a:pt x="559" y="97"/>
                        </a:cubicBezTo>
                        <a:cubicBezTo>
                          <a:pt x="557" y="101"/>
                          <a:pt x="554" y="110"/>
                          <a:pt x="554" y="110"/>
                        </a:cubicBezTo>
                        <a:cubicBezTo>
                          <a:pt x="556" y="132"/>
                          <a:pt x="556" y="168"/>
                          <a:pt x="572" y="188"/>
                        </a:cubicBezTo>
                        <a:cubicBezTo>
                          <a:pt x="568" y="198"/>
                          <a:pt x="564" y="208"/>
                          <a:pt x="562" y="219"/>
                        </a:cubicBezTo>
                        <a:cubicBezTo>
                          <a:pt x="564" y="227"/>
                          <a:pt x="569" y="233"/>
                          <a:pt x="572" y="240"/>
                        </a:cubicBezTo>
                        <a:cubicBezTo>
                          <a:pt x="573" y="247"/>
                          <a:pt x="572" y="254"/>
                          <a:pt x="575" y="259"/>
                        </a:cubicBezTo>
                        <a:cubicBezTo>
                          <a:pt x="577" y="263"/>
                          <a:pt x="595" y="272"/>
                          <a:pt x="599" y="283"/>
                        </a:cubicBezTo>
                        <a:cubicBezTo>
                          <a:pt x="594" y="295"/>
                          <a:pt x="603" y="306"/>
                          <a:pt x="618" y="310"/>
                        </a:cubicBezTo>
                        <a:cubicBezTo>
                          <a:pt x="630" y="307"/>
                          <a:pt x="638" y="308"/>
                          <a:pt x="645" y="300"/>
                        </a:cubicBezTo>
                        <a:cubicBezTo>
                          <a:pt x="660" y="302"/>
                          <a:pt x="663" y="303"/>
                          <a:pt x="672" y="293"/>
                        </a:cubicBezTo>
                        <a:cubicBezTo>
                          <a:pt x="675" y="294"/>
                          <a:pt x="679" y="293"/>
                          <a:pt x="680" y="295"/>
                        </a:cubicBezTo>
                        <a:cubicBezTo>
                          <a:pt x="682" y="301"/>
                          <a:pt x="674" y="321"/>
                          <a:pt x="672" y="327"/>
                        </a:cubicBezTo>
                        <a:cubicBezTo>
                          <a:pt x="668" y="340"/>
                          <a:pt x="671" y="326"/>
                          <a:pt x="664" y="340"/>
                        </a:cubicBezTo>
                        <a:cubicBezTo>
                          <a:pt x="652" y="360"/>
                          <a:pt x="646" y="381"/>
                          <a:pt x="621" y="394"/>
                        </a:cubicBezTo>
                        <a:cubicBezTo>
                          <a:pt x="614" y="402"/>
                          <a:pt x="609" y="402"/>
                          <a:pt x="599" y="407"/>
                        </a:cubicBezTo>
                        <a:cubicBezTo>
                          <a:pt x="590" y="418"/>
                          <a:pt x="579" y="429"/>
                          <a:pt x="567" y="439"/>
                        </a:cubicBezTo>
                        <a:cubicBezTo>
                          <a:pt x="560" y="454"/>
                          <a:pt x="555" y="470"/>
                          <a:pt x="548" y="485"/>
                        </a:cubicBezTo>
                        <a:cubicBezTo>
                          <a:pt x="549" y="489"/>
                          <a:pt x="550" y="492"/>
                          <a:pt x="551" y="496"/>
                        </a:cubicBezTo>
                        <a:cubicBezTo>
                          <a:pt x="552" y="500"/>
                          <a:pt x="556" y="508"/>
                          <a:pt x="556" y="508"/>
                        </a:cubicBezTo>
                        <a:cubicBezTo>
                          <a:pt x="559" y="524"/>
                          <a:pt x="562" y="546"/>
                          <a:pt x="576" y="557"/>
                        </a:cubicBezTo>
                        <a:lnTo>
                          <a:pt x="435" y="556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7" name="Freeform 100"/>
                  <p:cNvSpPr>
                    <a:spLocks/>
                  </p:cNvSpPr>
                  <p:nvPr/>
                </p:nvSpPr>
                <p:spPr bwMode="ltGray">
                  <a:xfrm>
                    <a:off x="3877" y="448"/>
                    <a:ext cx="163" cy="221"/>
                  </a:xfrm>
                  <a:custGeom>
                    <a:avLst/>
                    <a:gdLst>
                      <a:gd name="T0" fmla="*/ 1 w 257"/>
                      <a:gd name="T1" fmla="*/ 1 h 347"/>
                      <a:gd name="T2" fmla="*/ 1 w 257"/>
                      <a:gd name="T3" fmla="*/ 1 h 347"/>
                      <a:gd name="T4" fmla="*/ 1 w 257"/>
                      <a:gd name="T5" fmla="*/ 1 h 347"/>
                      <a:gd name="T6" fmla="*/ 1 w 257"/>
                      <a:gd name="T7" fmla="*/ 1 h 347"/>
                      <a:gd name="T8" fmla="*/ 1 w 257"/>
                      <a:gd name="T9" fmla="*/ 1 h 347"/>
                      <a:gd name="T10" fmla="*/ 1 w 257"/>
                      <a:gd name="T11" fmla="*/ 1 h 347"/>
                      <a:gd name="T12" fmla="*/ 1 w 257"/>
                      <a:gd name="T13" fmla="*/ 1 h 347"/>
                      <a:gd name="T14" fmla="*/ 1 w 257"/>
                      <a:gd name="T15" fmla="*/ 1 h 347"/>
                      <a:gd name="T16" fmla="*/ 1 w 257"/>
                      <a:gd name="T17" fmla="*/ 1 h 347"/>
                      <a:gd name="T18" fmla="*/ 1 w 257"/>
                      <a:gd name="T19" fmla="*/ 1 h 347"/>
                      <a:gd name="T20" fmla="*/ 1 w 257"/>
                      <a:gd name="T21" fmla="*/ 1 h 347"/>
                      <a:gd name="T22" fmla="*/ 1 w 257"/>
                      <a:gd name="T23" fmla="*/ 1 h 347"/>
                      <a:gd name="T24" fmla="*/ 1 w 257"/>
                      <a:gd name="T25" fmla="*/ 1 h 347"/>
                      <a:gd name="T26" fmla="*/ 0 w 257"/>
                      <a:gd name="T27" fmla="*/ 1 h 347"/>
                      <a:gd name="T28" fmla="*/ 1 w 257"/>
                      <a:gd name="T29" fmla="*/ 1 h 347"/>
                      <a:gd name="T30" fmla="*/ 1 w 257"/>
                      <a:gd name="T31" fmla="*/ 1 h 347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</a:gdLst>
                    <a:ahLst/>
                    <a:cxnLst>
                      <a:cxn ang="T32">
                        <a:pos x="T0" y="T1"/>
                      </a:cxn>
                      <a:cxn ang="T33">
                        <a:pos x="T2" y="T3"/>
                      </a:cxn>
                      <a:cxn ang="T34">
                        <a:pos x="T4" y="T5"/>
                      </a:cxn>
                      <a:cxn ang="T35">
                        <a:pos x="T6" y="T7"/>
                      </a:cxn>
                      <a:cxn ang="T36">
                        <a:pos x="T8" y="T9"/>
                      </a:cxn>
                      <a:cxn ang="T37">
                        <a:pos x="T10" y="T11"/>
                      </a:cxn>
                      <a:cxn ang="T38">
                        <a:pos x="T12" y="T13"/>
                      </a:cxn>
                      <a:cxn ang="T39">
                        <a:pos x="T14" y="T15"/>
                      </a:cxn>
                      <a:cxn ang="T40">
                        <a:pos x="T16" y="T17"/>
                      </a:cxn>
                      <a:cxn ang="T41">
                        <a:pos x="T18" y="T19"/>
                      </a:cxn>
                      <a:cxn ang="T42">
                        <a:pos x="T20" y="T21"/>
                      </a:cxn>
                      <a:cxn ang="T43">
                        <a:pos x="T22" y="T23"/>
                      </a:cxn>
                      <a:cxn ang="T44">
                        <a:pos x="T24" y="T25"/>
                      </a:cxn>
                      <a:cxn ang="T45">
                        <a:pos x="T26" y="T27"/>
                      </a:cxn>
                      <a:cxn ang="T46">
                        <a:pos x="T28" y="T29"/>
                      </a:cxn>
                      <a:cxn ang="T47">
                        <a:pos x="T30" y="T31"/>
                      </a:cxn>
                    </a:cxnLst>
                    <a:rect l="0" t="0" r="r" b="b"/>
                    <a:pathLst>
                      <a:path w="257" h="347">
                        <a:moveTo>
                          <a:pt x="243" y="347"/>
                        </a:moveTo>
                        <a:lnTo>
                          <a:pt x="233" y="301"/>
                        </a:lnTo>
                        <a:lnTo>
                          <a:pt x="217" y="288"/>
                        </a:lnTo>
                        <a:lnTo>
                          <a:pt x="215" y="269"/>
                        </a:lnTo>
                        <a:lnTo>
                          <a:pt x="209" y="254"/>
                        </a:lnTo>
                        <a:lnTo>
                          <a:pt x="209" y="229"/>
                        </a:lnTo>
                        <a:lnTo>
                          <a:pt x="207" y="214"/>
                        </a:lnTo>
                        <a:lnTo>
                          <a:pt x="228" y="202"/>
                        </a:lnTo>
                        <a:lnTo>
                          <a:pt x="257" y="197"/>
                        </a:lnTo>
                        <a:lnTo>
                          <a:pt x="257" y="136"/>
                        </a:lnTo>
                        <a:cubicBezTo>
                          <a:pt x="209" y="119"/>
                          <a:pt x="13" y="0"/>
                          <a:pt x="54" y="96"/>
                        </a:cubicBezTo>
                        <a:cubicBezTo>
                          <a:pt x="36" y="106"/>
                          <a:pt x="57" y="97"/>
                          <a:pt x="32" y="98"/>
                        </a:cubicBezTo>
                        <a:cubicBezTo>
                          <a:pt x="27" y="99"/>
                          <a:pt x="16" y="102"/>
                          <a:pt x="16" y="102"/>
                        </a:cubicBezTo>
                        <a:lnTo>
                          <a:pt x="0" y="149"/>
                        </a:lnTo>
                        <a:lnTo>
                          <a:pt x="93" y="346"/>
                        </a:lnTo>
                        <a:lnTo>
                          <a:pt x="243" y="347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8" name="Freeform 101"/>
                  <p:cNvSpPr>
                    <a:spLocks/>
                  </p:cNvSpPr>
                  <p:nvPr/>
                </p:nvSpPr>
                <p:spPr bwMode="ltGray">
                  <a:xfrm>
                    <a:off x="4164" y="611"/>
                    <a:ext cx="7" cy="12"/>
                  </a:xfrm>
                  <a:custGeom>
                    <a:avLst/>
                    <a:gdLst>
                      <a:gd name="T0" fmla="*/ 0 w 19"/>
                      <a:gd name="T1" fmla="*/ 0 h 37"/>
                      <a:gd name="T2" fmla="*/ 0 w 19"/>
                      <a:gd name="T3" fmla="*/ 0 h 37"/>
                      <a:gd name="T4" fmla="*/ 0 w 19"/>
                      <a:gd name="T5" fmla="*/ 0 h 37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19" h="37">
                        <a:moveTo>
                          <a:pt x="7" y="25"/>
                        </a:moveTo>
                        <a:cubicBezTo>
                          <a:pt x="0" y="4"/>
                          <a:pt x="12" y="0"/>
                          <a:pt x="19" y="21"/>
                        </a:cubicBezTo>
                        <a:cubicBezTo>
                          <a:pt x="14" y="37"/>
                          <a:pt x="18" y="36"/>
                          <a:pt x="7" y="25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19" name="Freeform 102"/>
                  <p:cNvSpPr>
                    <a:spLocks/>
                  </p:cNvSpPr>
                  <p:nvPr/>
                </p:nvSpPr>
                <p:spPr bwMode="ltGray">
                  <a:xfrm>
                    <a:off x="4155" y="497"/>
                    <a:ext cx="9" cy="7"/>
                  </a:xfrm>
                  <a:custGeom>
                    <a:avLst/>
                    <a:gdLst>
                      <a:gd name="T0" fmla="*/ 0 w 22"/>
                      <a:gd name="T1" fmla="*/ 0 h 20"/>
                      <a:gd name="T2" fmla="*/ 0 w 22"/>
                      <a:gd name="T3" fmla="*/ 0 h 20"/>
                      <a:gd name="T4" fmla="*/ 0 w 22"/>
                      <a:gd name="T5" fmla="*/ 0 h 20"/>
                      <a:gd name="T6" fmla="*/ 0 w 22"/>
                      <a:gd name="T7" fmla="*/ 0 h 20"/>
                      <a:gd name="T8" fmla="*/ 0 w 22"/>
                      <a:gd name="T9" fmla="*/ 0 h 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0" t="0" r="r" b="b"/>
                    <a:pathLst>
                      <a:path w="22" h="20">
                        <a:moveTo>
                          <a:pt x="12" y="12"/>
                        </a:moveTo>
                        <a:cubicBezTo>
                          <a:pt x="13" y="8"/>
                          <a:pt x="12" y="0"/>
                          <a:pt x="16" y="0"/>
                        </a:cubicBezTo>
                        <a:cubicBezTo>
                          <a:pt x="20" y="0"/>
                          <a:pt x="22" y="8"/>
                          <a:pt x="20" y="12"/>
                        </a:cubicBezTo>
                        <a:cubicBezTo>
                          <a:pt x="18" y="16"/>
                          <a:pt x="12" y="17"/>
                          <a:pt x="8" y="20"/>
                        </a:cubicBezTo>
                        <a:cubicBezTo>
                          <a:pt x="3" y="5"/>
                          <a:pt x="0" y="6"/>
                          <a:pt x="12" y="1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0" name="Freeform 103"/>
                  <p:cNvSpPr>
                    <a:spLocks/>
                  </p:cNvSpPr>
                  <p:nvPr/>
                </p:nvSpPr>
                <p:spPr bwMode="ltGray">
                  <a:xfrm>
                    <a:off x="3760" y="357"/>
                    <a:ext cx="25" cy="10"/>
                  </a:xfrm>
                  <a:custGeom>
                    <a:avLst/>
                    <a:gdLst>
                      <a:gd name="T0" fmla="*/ 0 w 57"/>
                      <a:gd name="T1" fmla="*/ 0 h 30"/>
                      <a:gd name="T2" fmla="*/ 0 w 57"/>
                      <a:gd name="T3" fmla="*/ 0 h 30"/>
                      <a:gd name="T4" fmla="*/ 0 w 57"/>
                      <a:gd name="T5" fmla="*/ 0 h 30"/>
                      <a:gd name="T6" fmla="*/ 0 w 57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57" h="30">
                        <a:moveTo>
                          <a:pt x="24" y="18"/>
                        </a:moveTo>
                        <a:cubicBezTo>
                          <a:pt x="0" y="10"/>
                          <a:pt x="9" y="0"/>
                          <a:pt x="32" y="6"/>
                        </a:cubicBezTo>
                        <a:cubicBezTo>
                          <a:pt x="46" y="15"/>
                          <a:pt x="57" y="23"/>
                          <a:pt x="36" y="30"/>
                        </a:cubicBezTo>
                        <a:cubicBezTo>
                          <a:pt x="21" y="25"/>
                          <a:pt x="24" y="30"/>
                          <a:pt x="24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1" name="Freeform 104"/>
                  <p:cNvSpPr>
                    <a:spLocks/>
                  </p:cNvSpPr>
                  <p:nvPr/>
                </p:nvSpPr>
                <p:spPr bwMode="ltGray">
                  <a:xfrm>
                    <a:off x="4062" y="265"/>
                    <a:ext cx="295" cy="233"/>
                  </a:xfrm>
                  <a:custGeom>
                    <a:avLst/>
                    <a:gdLst>
                      <a:gd name="T0" fmla="*/ 0 w 693"/>
                      <a:gd name="T1" fmla="*/ 0 h 696"/>
                      <a:gd name="T2" fmla="*/ 0 w 693"/>
                      <a:gd name="T3" fmla="*/ 0 h 696"/>
                      <a:gd name="T4" fmla="*/ 0 w 693"/>
                      <a:gd name="T5" fmla="*/ 0 h 696"/>
                      <a:gd name="T6" fmla="*/ 0 w 693"/>
                      <a:gd name="T7" fmla="*/ 0 h 696"/>
                      <a:gd name="T8" fmla="*/ 0 w 693"/>
                      <a:gd name="T9" fmla="*/ 0 h 696"/>
                      <a:gd name="T10" fmla="*/ 0 w 693"/>
                      <a:gd name="T11" fmla="*/ 0 h 696"/>
                      <a:gd name="T12" fmla="*/ 0 w 693"/>
                      <a:gd name="T13" fmla="*/ 0 h 696"/>
                      <a:gd name="T14" fmla="*/ 0 w 693"/>
                      <a:gd name="T15" fmla="*/ 0 h 696"/>
                      <a:gd name="T16" fmla="*/ 0 w 693"/>
                      <a:gd name="T17" fmla="*/ 0 h 696"/>
                      <a:gd name="T18" fmla="*/ 0 w 693"/>
                      <a:gd name="T19" fmla="*/ 0 h 696"/>
                      <a:gd name="T20" fmla="*/ 0 w 693"/>
                      <a:gd name="T21" fmla="*/ 0 h 696"/>
                      <a:gd name="T22" fmla="*/ 0 w 693"/>
                      <a:gd name="T23" fmla="*/ 0 h 696"/>
                      <a:gd name="T24" fmla="*/ 0 w 693"/>
                      <a:gd name="T25" fmla="*/ 0 h 696"/>
                      <a:gd name="T26" fmla="*/ 0 w 693"/>
                      <a:gd name="T27" fmla="*/ 0 h 696"/>
                      <a:gd name="T28" fmla="*/ 0 w 693"/>
                      <a:gd name="T29" fmla="*/ 0 h 696"/>
                      <a:gd name="T30" fmla="*/ 0 w 693"/>
                      <a:gd name="T31" fmla="*/ 0 h 696"/>
                      <a:gd name="T32" fmla="*/ 0 w 693"/>
                      <a:gd name="T33" fmla="*/ 0 h 696"/>
                      <a:gd name="T34" fmla="*/ 0 w 693"/>
                      <a:gd name="T35" fmla="*/ 0 h 696"/>
                      <a:gd name="T36" fmla="*/ 0 w 693"/>
                      <a:gd name="T37" fmla="*/ 0 h 696"/>
                      <a:gd name="T38" fmla="*/ 0 w 693"/>
                      <a:gd name="T39" fmla="*/ 0 h 696"/>
                      <a:gd name="T40" fmla="*/ 0 w 693"/>
                      <a:gd name="T41" fmla="*/ 0 h 696"/>
                      <a:gd name="T42" fmla="*/ 0 w 693"/>
                      <a:gd name="T43" fmla="*/ 0 h 696"/>
                      <a:gd name="T44" fmla="*/ 0 w 693"/>
                      <a:gd name="T45" fmla="*/ 0 h 696"/>
                      <a:gd name="T46" fmla="*/ 0 w 693"/>
                      <a:gd name="T47" fmla="*/ 0 h 696"/>
                      <a:gd name="T48" fmla="*/ 0 w 693"/>
                      <a:gd name="T49" fmla="*/ 0 h 696"/>
                      <a:gd name="T50" fmla="*/ 0 w 693"/>
                      <a:gd name="T51" fmla="*/ 0 h 696"/>
                      <a:gd name="T52" fmla="*/ 0 w 693"/>
                      <a:gd name="T53" fmla="*/ 0 h 696"/>
                      <a:gd name="T54" fmla="*/ 0 w 693"/>
                      <a:gd name="T55" fmla="*/ 0 h 696"/>
                      <a:gd name="T56" fmla="*/ 0 w 693"/>
                      <a:gd name="T57" fmla="*/ 0 h 696"/>
                      <a:gd name="T58" fmla="*/ 0 w 693"/>
                      <a:gd name="T59" fmla="*/ 0 h 696"/>
                      <a:gd name="T60" fmla="*/ 0 w 693"/>
                      <a:gd name="T61" fmla="*/ 0 h 696"/>
                      <a:gd name="T62" fmla="*/ 0 w 693"/>
                      <a:gd name="T63" fmla="*/ 0 h 696"/>
                      <a:gd name="T64" fmla="*/ 0 w 693"/>
                      <a:gd name="T65" fmla="*/ 0 h 696"/>
                      <a:gd name="T66" fmla="*/ 0 w 693"/>
                      <a:gd name="T67" fmla="*/ 0 h 696"/>
                      <a:gd name="T68" fmla="*/ 0 w 693"/>
                      <a:gd name="T69" fmla="*/ 0 h 696"/>
                      <a:gd name="T70" fmla="*/ 0 w 693"/>
                      <a:gd name="T71" fmla="*/ 0 h 69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</a:gdLst>
                    <a:ahLst/>
                    <a:cxnLst>
                      <a:cxn ang="T72">
                        <a:pos x="T0" y="T1"/>
                      </a:cxn>
                      <a:cxn ang="T73">
                        <a:pos x="T2" y="T3"/>
                      </a:cxn>
                      <a:cxn ang="T74">
                        <a:pos x="T4" y="T5"/>
                      </a:cxn>
                      <a:cxn ang="T75">
                        <a:pos x="T6" y="T7"/>
                      </a:cxn>
                      <a:cxn ang="T76">
                        <a:pos x="T8" y="T9"/>
                      </a:cxn>
                      <a:cxn ang="T77">
                        <a:pos x="T10" y="T11"/>
                      </a:cxn>
                      <a:cxn ang="T78">
                        <a:pos x="T12" y="T13"/>
                      </a:cxn>
                      <a:cxn ang="T79">
                        <a:pos x="T14" y="T15"/>
                      </a:cxn>
                      <a:cxn ang="T80">
                        <a:pos x="T16" y="T17"/>
                      </a:cxn>
                      <a:cxn ang="T81">
                        <a:pos x="T18" y="T19"/>
                      </a:cxn>
                      <a:cxn ang="T82">
                        <a:pos x="T20" y="T21"/>
                      </a:cxn>
                      <a:cxn ang="T83">
                        <a:pos x="T22" y="T23"/>
                      </a:cxn>
                      <a:cxn ang="T84">
                        <a:pos x="T24" y="T25"/>
                      </a:cxn>
                      <a:cxn ang="T85">
                        <a:pos x="T26" y="T27"/>
                      </a:cxn>
                      <a:cxn ang="T86">
                        <a:pos x="T28" y="T29"/>
                      </a:cxn>
                      <a:cxn ang="T87">
                        <a:pos x="T30" y="T31"/>
                      </a:cxn>
                      <a:cxn ang="T88">
                        <a:pos x="T32" y="T33"/>
                      </a:cxn>
                      <a:cxn ang="T89">
                        <a:pos x="T34" y="T35"/>
                      </a:cxn>
                      <a:cxn ang="T90">
                        <a:pos x="T36" y="T37"/>
                      </a:cxn>
                      <a:cxn ang="T91">
                        <a:pos x="T38" y="T39"/>
                      </a:cxn>
                      <a:cxn ang="T92">
                        <a:pos x="T40" y="T41"/>
                      </a:cxn>
                      <a:cxn ang="T93">
                        <a:pos x="T42" y="T43"/>
                      </a:cxn>
                      <a:cxn ang="T94">
                        <a:pos x="T44" y="T45"/>
                      </a:cxn>
                      <a:cxn ang="T95">
                        <a:pos x="T46" y="T47"/>
                      </a:cxn>
                      <a:cxn ang="T96">
                        <a:pos x="T48" y="T49"/>
                      </a:cxn>
                      <a:cxn ang="T97">
                        <a:pos x="T50" y="T51"/>
                      </a:cxn>
                      <a:cxn ang="T98">
                        <a:pos x="T52" y="T53"/>
                      </a:cxn>
                      <a:cxn ang="T99">
                        <a:pos x="T54" y="T55"/>
                      </a:cxn>
                      <a:cxn ang="T100">
                        <a:pos x="T56" y="T57"/>
                      </a:cxn>
                      <a:cxn ang="T101">
                        <a:pos x="T58" y="T59"/>
                      </a:cxn>
                      <a:cxn ang="T102">
                        <a:pos x="T60" y="T61"/>
                      </a:cxn>
                      <a:cxn ang="T103">
                        <a:pos x="T62" y="T63"/>
                      </a:cxn>
                      <a:cxn ang="T104">
                        <a:pos x="T64" y="T65"/>
                      </a:cxn>
                      <a:cxn ang="T105">
                        <a:pos x="T66" y="T67"/>
                      </a:cxn>
                      <a:cxn ang="T106">
                        <a:pos x="T68" y="T69"/>
                      </a:cxn>
                      <a:cxn ang="T107">
                        <a:pos x="T70" y="T71"/>
                      </a:cxn>
                    </a:cxnLst>
                    <a:rect l="0" t="0" r="r" b="b"/>
                    <a:pathLst>
                      <a:path w="693" h="696">
                        <a:moveTo>
                          <a:pt x="541" y="460"/>
                        </a:moveTo>
                        <a:lnTo>
                          <a:pt x="473" y="464"/>
                        </a:lnTo>
                        <a:lnTo>
                          <a:pt x="441" y="452"/>
                        </a:lnTo>
                        <a:lnTo>
                          <a:pt x="393" y="452"/>
                        </a:lnTo>
                        <a:cubicBezTo>
                          <a:pt x="365" y="448"/>
                          <a:pt x="360" y="444"/>
                          <a:pt x="337" y="436"/>
                        </a:cubicBezTo>
                        <a:cubicBezTo>
                          <a:pt x="336" y="432"/>
                          <a:pt x="330" y="413"/>
                          <a:pt x="325" y="412"/>
                        </a:cubicBezTo>
                        <a:cubicBezTo>
                          <a:pt x="317" y="411"/>
                          <a:pt x="301" y="420"/>
                          <a:pt x="301" y="420"/>
                        </a:cubicBezTo>
                        <a:cubicBezTo>
                          <a:pt x="289" y="412"/>
                          <a:pt x="277" y="408"/>
                          <a:pt x="265" y="400"/>
                        </a:cubicBezTo>
                        <a:cubicBezTo>
                          <a:pt x="252" y="380"/>
                          <a:pt x="256" y="356"/>
                          <a:pt x="233" y="348"/>
                        </a:cubicBezTo>
                        <a:cubicBezTo>
                          <a:pt x="217" y="372"/>
                          <a:pt x="221" y="392"/>
                          <a:pt x="237" y="416"/>
                        </a:cubicBezTo>
                        <a:cubicBezTo>
                          <a:pt x="234" y="428"/>
                          <a:pt x="228" y="445"/>
                          <a:pt x="237" y="444"/>
                        </a:cubicBezTo>
                        <a:cubicBezTo>
                          <a:pt x="247" y="443"/>
                          <a:pt x="261" y="428"/>
                          <a:pt x="261" y="428"/>
                        </a:cubicBezTo>
                        <a:cubicBezTo>
                          <a:pt x="258" y="450"/>
                          <a:pt x="243" y="475"/>
                          <a:pt x="269" y="484"/>
                        </a:cubicBezTo>
                        <a:cubicBezTo>
                          <a:pt x="277" y="479"/>
                          <a:pt x="288" y="476"/>
                          <a:pt x="293" y="468"/>
                        </a:cubicBezTo>
                        <a:cubicBezTo>
                          <a:pt x="302" y="454"/>
                          <a:pt x="303" y="446"/>
                          <a:pt x="317" y="436"/>
                        </a:cubicBezTo>
                        <a:cubicBezTo>
                          <a:pt x="315" y="448"/>
                          <a:pt x="306" y="467"/>
                          <a:pt x="321" y="476"/>
                        </a:cubicBezTo>
                        <a:cubicBezTo>
                          <a:pt x="328" y="480"/>
                          <a:pt x="345" y="484"/>
                          <a:pt x="345" y="484"/>
                        </a:cubicBezTo>
                        <a:cubicBezTo>
                          <a:pt x="382" y="472"/>
                          <a:pt x="347" y="527"/>
                          <a:pt x="333" y="536"/>
                        </a:cubicBezTo>
                        <a:cubicBezTo>
                          <a:pt x="330" y="540"/>
                          <a:pt x="329" y="545"/>
                          <a:pt x="325" y="548"/>
                        </a:cubicBezTo>
                        <a:cubicBezTo>
                          <a:pt x="322" y="551"/>
                          <a:pt x="316" y="549"/>
                          <a:pt x="313" y="552"/>
                        </a:cubicBezTo>
                        <a:cubicBezTo>
                          <a:pt x="300" y="565"/>
                          <a:pt x="320" y="575"/>
                          <a:pt x="293" y="584"/>
                        </a:cubicBezTo>
                        <a:cubicBezTo>
                          <a:pt x="286" y="595"/>
                          <a:pt x="272" y="610"/>
                          <a:pt x="261" y="616"/>
                        </a:cubicBezTo>
                        <a:cubicBezTo>
                          <a:pt x="254" y="620"/>
                          <a:pt x="245" y="621"/>
                          <a:pt x="237" y="624"/>
                        </a:cubicBezTo>
                        <a:cubicBezTo>
                          <a:pt x="233" y="625"/>
                          <a:pt x="225" y="628"/>
                          <a:pt x="225" y="628"/>
                        </a:cubicBezTo>
                        <a:cubicBezTo>
                          <a:pt x="215" y="659"/>
                          <a:pt x="212" y="652"/>
                          <a:pt x="173" y="656"/>
                        </a:cubicBezTo>
                        <a:cubicBezTo>
                          <a:pt x="140" y="667"/>
                          <a:pt x="132" y="687"/>
                          <a:pt x="97" y="696"/>
                        </a:cubicBezTo>
                        <a:cubicBezTo>
                          <a:pt x="77" y="691"/>
                          <a:pt x="75" y="687"/>
                          <a:pt x="81" y="668"/>
                        </a:cubicBezTo>
                        <a:cubicBezTo>
                          <a:pt x="77" y="646"/>
                          <a:pt x="72" y="639"/>
                          <a:pt x="77" y="616"/>
                        </a:cubicBezTo>
                        <a:cubicBezTo>
                          <a:pt x="73" y="598"/>
                          <a:pt x="71" y="587"/>
                          <a:pt x="61" y="572"/>
                        </a:cubicBezTo>
                        <a:cubicBezTo>
                          <a:pt x="58" y="551"/>
                          <a:pt x="51" y="543"/>
                          <a:pt x="45" y="524"/>
                        </a:cubicBezTo>
                        <a:cubicBezTo>
                          <a:pt x="52" y="502"/>
                          <a:pt x="58" y="496"/>
                          <a:pt x="49" y="472"/>
                        </a:cubicBezTo>
                        <a:cubicBezTo>
                          <a:pt x="46" y="463"/>
                          <a:pt x="33" y="448"/>
                          <a:pt x="33" y="448"/>
                        </a:cubicBezTo>
                        <a:cubicBezTo>
                          <a:pt x="42" y="422"/>
                          <a:pt x="42" y="408"/>
                          <a:pt x="33" y="380"/>
                        </a:cubicBezTo>
                        <a:cubicBezTo>
                          <a:pt x="49" y="369"/>
                          <a:pt x="48" y="362"/>
                          <a:pt x="53" y="344"/>
                        </a:cubicBezTo>
                        <a:cubicBezTo>
                          <a:pt x="47" y="327"/>
                          <a:pt x="49" y="308"/>
                          <a:pt x="33" y="332"/>
                        </a:cubicBezTo>
                        <a:cubicBezTo>
                          <a:pt x="40" y="353"/>
                          <a:pt x="29" y="374"/>
                          <a:pt x="17" y="392"/>
                        </a:cubicBezTo>
                        <a:cubicBezTo>
                          <a:pt x="6" y="360"/>
                          <a:pt x="10" y="340"/>
                          <a:pt x="13" y="304"/>
                        </a:cubicBezTo>
                        <a:cubicBezTo>
                          <a:pt x="44" y="314"/>
                          <a:pt x="54" y="289"/>
                          <a:pt x="81" y="280"/>
                        </a:cubicBezTo>
                        <a:cubicBezTo>
                          <a:pt x="94" y="261"/>
                          <a:pt x="85" y="242"/>
                          <a:pt x="105" y="228"/>
                        </a:cubicBezTo>
                        <a:cubicBezTo>
                          <a:pt x="108" y="220"/>
                          <a:pt x="110" y="212"/>
                          <a:pt x="113" y="204"/>
                        </a:cubicBezTo>
                        <a:cubicBezTo>
                          <a:pt x="116" y="196"/>
                          <a:pt x="89" y="196"/>
                          <a:pt x="89" y="196"/>
                        </a:cubicBezTo>
                        <a:cubicBezTo>
                          <a:pt x="81" y="221"/>
                          <a:pt x="58" y="211"/>
                          <a:pt x="37" y="204"/>
                        </a:cubicBezTo>
                        <a:cubicBezTo>
                          <a:pt x="33" y="207"/>
                          <a:pt x="30" y="213"/>
                          <a:pt x="25" y="212"/>
                        </a:cubicBezTo>
                        <a:cubicBezTo>
                          <a:pt x="16" y="210"/>
                          <a:pt x="1" y="196"/>
                          <a:pt x="1" y="196"/>
                        </a:cubicBezTo>
                        <a:cubicBezTo>
                          <a:pt x="4" y="186"/>
                          <a:pt x="4" y="174"/>
                          <a:pt x="9" y="164"/>
                        </a:cubicBezTo>
                        <a:cubicBezTo>
                          <a:pt x="13" y="155"/>
                          <a:pt x="25" y="140"/>
                          <a:pt x="25" y="140"/>
                        </a:cubicBezTo>
                        <a:cubicBezTo>
                          <a:pt x="0" y="132"/>
                          <a:pt x="25" y="128"/>
                          <a:pt x="37" y="124"/>
                        </a:cubicBezTo>
                        <a:cubicBezTo>
                          <a:pt x="58" y="131"/>
                          <a:pt x="75" y="116"/>
                          <a:pt x="97" y="112"/>
                        </a:cubicBezTo>
                        <a:cubicBezTo>
                          <a:pt x="135" y="87"/>
                          <a:pt x="159" y="122"/>
                          <a:pt x="197" y="132"/>
                        </a:cubicBezTo>
                        <a:cubicBezTo>
                          <a:pt x="205" y="129"/>
                          <a:pt x="213" y="127"/>
                          <a:pt x="221" y="124"/>
                        </a:cubicBezTo>
                        <a:cubicBezTo>
                          <a:pt x="225" y="123"/>
                          <a:pt x="226" y="147"/>
                          <a:pt x="233" y="120"/>
                        </a:cubicBezTo>
                        <a:lnTo>
                          <a:pt x="229" y="64"/>
                        </a:lnTo>
                        <a:lnTo>
                          <a:pt x="209" y="40"/>
                        </a:lnTo>
                        <a:cubicBezTo>
                          <a:pt x="243" y="21"/>
                          <a:pt x="240" y="21"/>
                          <a:pt x="261" y="0"/>
                        </a:cubicBezTo>
                        <a:cubicBezTo>
                          <a:pt x="297" y="16"/>
                          <a:pt x="333" y="32"/>
                          <a:pt x="369" y="48"/>
                        </a:cubicBezTo>
                        <a:cubicBezTo>
                          <a:pt x="373" y="50"/>
                          <a:pt x="361" y="44"/>
                          <a:pt x="357" y="44"/>
                        </a:cubicBezTo>
                        <a:cubicBezTo>
                          <a:pt x="349" y="45"/>
                          <a:pt x="333" y="52"/>
                          <a:pt x="333" y="52"/>
                        </a:cubicBezTo>
                        <a:cubicBezTo>
                          <a:pt x="322" y="68"/>
                          <a:pt x="318" y="71"/>
                          <a:pt x="329" y="88"/>
                        </a:cubicBezTo>
                        <a:cubicBezTo>
                          <a:pt x="308" y="119"/>
                          <a:pt x="323" y="118"/>
                          <a:pt x="333" y="148"/>
                        </a:cubicBezTo>
                        <a:cubicBezTo>
                          <a:pt x="320" y="157"/>
                          <a:pt x="314" y="167"/>
                          <a:pt x="301" y="176"/>
                        </a:cubicBezTo>
                        <a:cubicBezTo>
                          <a:pt x="306" y="213"/>
                          <a:pt x="303" y="213"/>
                          <a:pt x="337" y="220"/>
                        </a:cubicBezTo>
                        <a:cubicBezTo>
                          <a:pt x="358" y="216"/>
                          <a:pt x="368" y="214"/>
                          <a:pt x="361" y="192"/>
                        </a:cubicBezTo>
                        <a:cubicBezTo>
                          <a:pt x="362" y="177"/>
                          <a:pt x="362" y="162"/>
                          <a:pt x="365" y="148"/>
                        </a:cubicBezTo>
                        <a:cubicBezTo>
                          <a:pt x="366" y="143"/>
                          <a:pt x="369" y="133"/>
                          <a:pt x="373" y="136"/>
                        </a:cubicBezTo>
                        <a:cubicBezTo>
                          <a:pt x="379" y="140"/>
                          <a:pt x="376" y="149"/>
                          <a:pt x="377" y="156"/>
                        </a:cubicBezTo>
                        <a:cubicBezTo>
                          <a:pt x="404" y="147"/>
                          <a:pt x="409" y="116"/>
                          <a:pt x="417" y="92"/>
                        </a:cubicBezTo>
                        <a:cubicBezTo>
                          <a:pt x="422" y="76"/>
                          <a:pt x="453" y="74"/>
                          <a:pt x="465" y="72"/>
                        </a:cubicBezTo>
                        <a:cubicBezTo>
                          <a:pt x="472" y="92"/>
                          <a:pt x="477" y="93"/>
                          <a:pt x="497" y="88"/>
                        </a:cubicBezTo>
                        <a:cubicBezTo>
                          <a:pt x="512" y="78"/>
                          <a:pt x="515" y="74"/>
                          <a:pt x="509" y="56"/>
                        </a:cubicBezTo>
                        <a:cubicBezTo>
                          <a:pt x="523" y="46"/>
                          <a:pt x="517" y="46"/>
                          <a:pt x="529" y="52"/>
                        </a:cubicBezTo>
                        <a:lnTo>
                          <a:pt x="693" y="72"/>
                        </a:lnTo>
                        <a:lnTo>
                          <a:pt x="541" y="460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2" name="Freeform 105"/>
                  <p:cNvSpPr>
                    <a:spLocks/>
                  </p:cNvSpPr>
                  <p:nvPr/>
                </p:nvSpPr>
                <p:spPr bwMode="ltGray">
                  <a:xfrm>
                    <a:off x="3861" y="247"/>
                    <a:ext cx="591" cy="95"/>
                  </a:xfrm>
                  <a:custGeom>
                    <a:avLst/>
                    <a:gdLst>
                      <a:gd name="T0" fmla="*/ 1 w 931"/>
                      <a:gd name="T1" fmla="*/ 0 h 149"/>
                      <a:gd name="T2" fmla="*/ 1 w 931"/>
                      <a:gd name="T3" fmla="*/ 1 h 149"/>
                      <a:gd name="T4" fmla="*/ 1 w 931"/>
                      <a:gd name="T5" fmla="*/ 1 h 149"/>
                      <a:gd name="T6" fmla="*/ 1 w 931"/>
                      <a:gd name="T7" fmla="*/ 1 h 149"/>
                      <a:gd name="T8" fmla="*/ 1 w 931"/>
                      <a:gd name="T9" fmla="*/ 1 h 149"/>
                      <a:gd name="T10" fmla="*/ 0 w 931"/>
                      <a:gd name="T11" fmla="*/ 1 h 149"/>
                      <a:gd name="T12" fmla="*/ 1 w 931"/>
                      <a:gd name="T13" fmla="*/ 1 h 149"/>
                      <a:gd name="T14" fmla="*/ 1 w 931"/>
                      <a:gd name="T15" fmla="*/ 1 h 149"/>
                      <a:gd name="T16" fmla="*/ 1 w 931"/>
                      <a:gd name="T17" fmla="*/ 1 h 149"/>
                      <a:gd name="T18" fmla="*/ 1 w 931"/>
                      <a:gd name="T19" fmla="*/ 1 h 149"/>
                      <a:gd name="T20" fmla="*/ 1 w 931"/>
                      <a:gd name="T21" fmla="*/ 1 h 149"/>
                      <a:gd name="T22" fmla="*/ 1 w 931"/>
                      <a:gd name="T23" fmla="*/ 1 h 149"/>
                      <a:gd name="T24" fmla="*/ 1 w 931"/>
                      <a:gd name="T25" fmla="*/ 1 h 149"/>
                      <a:gd name="T26" fmla="*/ 1 w 931"/>
                      <a:gd name="T27" fmla="*/ 1 h 149"/>
                      <a:gd name="T28" fmla="*/ 1 w 931"/>
                      <a:gd name="T29" fmla="*/ 1 h 149"/>
                      <a:gd name="T30" fmla="*/ 1 w 931"/>
                      <a:gd name="T31" fmla="*/ 1 h 149"/>
                      <a:gd name="T32" fmla="*/ 1 w 931"/>
                      <a:gd name="T33" fmla="*/ 1 h 149"/>
                      <a:gd name="T34" fmla="*/ 1 w 931"/>
                      <a:gd name="T35" fmla="*/ 1 h 149"/>
                      <a:gd name="T36" fmla="*/ 1 w 931"/>
                      <a:gd name="T37" fmla="*/ 1 h 149"/>
                      <a:gd name="T38" fmla="*/ 1 w 931"/>
                      <a:gd name="T39" fmla="*/ 1 h 149"/>
                      <a:gd name="T40" fmla="*/ 1 w 931"/>
                      <a:gd name="T41" fmla="*/ 1 h 149"/>
                      <a:gd name="T42" fmla="*/ 1 w 931"/>
                      <a:gd name="T43" fmla="*/ 1 h 149"/>
                      <a:gd name="T44" fmla="*/ 1 w 931"/>
                      <a:gd name="T45" fmla="*/ 1 h 149"/>
                      <a:gd name="T46" fmla="*/ 1 w 931"/>
                      <a:gd name="T47" fmla="*/ 1 h 149"/>
                      <a:gd name="T48" fmla="*/ 1 w 931"/>
                      <a:gd name="T49" fmla="*/ 1 h 149"/>
                      <a:gd name="T50" fmla="*/ 1 w 931"/>
                      <a:gd name="T51" fmla="*/ 1 h 149"/>
                      <a:gd name="T52" fmla="*/ 1 w 931"/>
                      <a:gd name="T53" fmla="*/ 1 h 149"/>
                      <a:gd name="T54" fmla="*/ 1 w 931"/>
                      <a:gd name="T55" fmla="*/ 1 h 149"/>
                      <a:gd name="T56" fmla="*/ 1 w 931"/>
                      <a:gd name="T57" fmla="*/ 1 h 149"/>
                      <a:gd name="T58" fmla="*/ 1 w 931"/>
                      <a:gd name="T59" fmla="*/ 1 h 149"/>
                      <a:gd name="T60" fmla="*/ 1 w 931"/>
                      <a:gd name="T61" fmla="*/ 1 h 149"/>
                      <a:gd name="T62" fmla="*/ 1 w 931"/>
                      <a:gd name="T63" fmla="*/ 1 h 149"/>
                      <a:gd name="T64" fmla="*/ 1 w 931"/>
                      <a:gd name="T65" fmla="*/ 1 h 149"/>
                      <a:gd name="T66" fmla="*/ 1 w 931"/>
                      <a:gd name="T67" fmla="*/ 1 h 149"/>
                      <a:gd name="T68" fmla="*/ 1 w 931"/>
                      <a:gd name="T69" fmla="*/ 1 h 149"/>
                      <a:gd name="T70" fmla="*/ 1 w 931"/>
                      <a:gd name="T71" fmla="*/ 1 h 149"/>
                      <a:gd name="T72" fmla="*/ 1 w 931"/>
                      <a:gd name="T73" fmla="*/ 1 h 149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</a:gdLst>
                    <a:ahLst/>
                    <a:cxnLst>
                      <a:cxn ang="T74">
                        <a:pos x="T0" y="T1"/>
                      </a:cxn>
                      <a:cxn ang="T75">
                        <a:pos x="T2" y="T3"/>
                      </a:cxn>
                      <a:cxn ang="T76">
                        <a:pos x="T4" y="T5"/>
                      </a:cxn>
                      <a:cxn ang="T77">
                        <a:pos x="T6" y="T7"/>
                      </a:cxn>
                      <a:cxn ang="T78">
                        <a:pos x="T8" y="T9"/>
                      </a:cxn>
                      <a:cxn ang="T79">
                        <a:pos x="T10" y="T11"/>
                      </a:cxn>
                      <a:cxn ang="T80">
                        <a:pos x="T12" y="T13"/>
                      </a:cxn>
                      <a:cxn ang="T81">
                        <a:pos x="T14" y="T15"/>
                      </a:cxn>
                      <a:cxn ang="T82">
                        <a:pos x="T16" y="T17"/>
                      </a:cxn>
                      <a:cxn ang="T83">
                        <a:pos x="T18" y="T19"/>
                      </a:cxn>
                      <a:cxn ang="T84">
                        <a:pos x="T20" y="T21"/>
                      </a:cxn>
                      <a:cxn ang="T85">
                        <a:pos x="T22" y="T23"/>
                      </a:cxn>
                      <a:cxn ang="T86">
                        <a:pos x="T24" y="T25"/>
                      </a:cxn>
                      <a:cxn ang="T87">
                        <a:pos x="T26" y="T27"/>
                      </a:cxn>
                      <a:cxn ang="T88">
                        <a:pos x="T28" y="T29"/>
                      </a:cxn>
                      <a:cxn ang="T89">
                        <a:pos x="T30" y="T31"/>
                      </a:cxn>
                      <a:cxn ang="T90">
                        <a:pos x="T32" y="T33"/>
                      </a:cxn>
                      <a:cxn ang="T91">
                        <a:pos x="T34" y="T35"/>
                      </a:cxn>
                      <a:cxn ang="T92">
                        <a:pos x="T36" y="T37"/>
                      </a:cxn>
                      <a:cxn ang="T93">
                        <a:pos x="T38" y="T39"/>
                      </a:cxn>
                      <a:cxn ang="T94">
                        <a:pos x="T40" y="T41"/>
                      </a:cxn>
                      <a:cxn ang="T95">
                        <a:pos x="T42" y="T43"/>
                      </a:cxn>
                      <a:cxn ang="T96">
                        <a:pos x="T44" y="T45"/>
                      </a:cxn>
                      <a:cxn ang="T97">
                        <a:pos x="T46" y="T47"/>
                      </a:cxn>
                      <a:cxn ang="T98">
                        <a:pos x="T48" y="T49"/>
                      </a:cxn>
                      <a:cxn ang="T99">
                        <a:pos x="T50" y="T51"/>
                      </a:cxn>
                      <a:cxn ang="T100">
                        <a:pos x="T52" y="T53"/>
                      </a:cxn>
                      <a:cxn ang="T101">
                        <a:pos x="T54" y="T55"/>
                      </a:cxn>
                      <a:cxn ang="T102">
                        <a:pos x="T56" y="T57"/>
                      </a:cxn>
                      <a:cxn ang="T103">
                        <a:pos x="T58" y="T59"/>
                      </a:cxn>
                      <a:cxn ang="T104">
                        <a:pos x="T60" y="T61"/>
                      </a:cxn>
                      <a:cxn ang="T105">
                        <a:pos x="T62" y="T63"/>
                      </a:cxn>
                      <a:cxn ang="T106">
                        <a:pos x="T64" y="T65"/>
                      </a:cxn>
                      <a:cxn ang="T107">
                        <a:pos x="T66" y="T67"/>
                      </a:cxn>
                      <a:cxn ang="T108">
                        <a:pos x="T68" y="T69"/>
                      </a:cxn>
                      <a:cxn ang="T109">
                        <a:pos x="T70" y="T71"/>
                      </a:cxn>
                      <a:cxn ang="T110">
                        <a:pos x="T72" y="T73"/>
                      </a:cxn>
                    </a:cxnLst>
                    <a:rect l="0" t="0" r="r" b="b"/>
                    <a:pathLst>
                      <a:path w="931" h="149">
                        <a:moveTo>
                          <a:pt x="794" y="84"/>
                        </a:moveTo>
                        <a:cubicBezTo>
                          <a:pt x="813" y="72"/>
                          <a:pt x="931" y="14"/>
                          <a:pt x="825" y="0"/>
                        </a:cubicBezTo>
                        <a:lnTo>
                          <a:pt x="159" y="0"/>
                        </a:lnTo>
                        <a:cubicBezTo>
                          <a:pt x="149" y="12"/>
                          <a:pt x="162" y="18"/>
                          <a:pt x="143" y="29"/>
                        </a:cubicBezTo>
                        <a:cubicBezTo>
                          <a:pt x="130" y="44"/>
                          <a:pt x="133" y="39"/>
                          <a:pt x="116" y="48"/>
                        </a:cubicBezTo>
                        <a:cubicBezTo>
                          <a:pt x="108" y="46"/>
                          <a:pt x="100" y="44"/>
                          <a:pt x="91" y="42"/>
                        </a:cubicBezTo>
                        <a:cubicBezTo>
                          <a:pt x="89" y="41"/>
                          <a:pt x="83" y="40"/>
                          <a:pt x="83" y="40"/>
                        </a:cubicBezTo>
                        <a:cubicBezTo>
                          <a:pt x="76" y="40"/>
                          <a:pt x="68" y="39"/>
                          <a:pt x="62" y="42"/>
                        </a:cubicBezTo>
                        <a:cubicBezTo>
                          <a:pt x="54" y="45"/>
                          <a:pt x="46" y="61"/>
                          <a:pt x="38" y="67"/>
                        </a:cubicBezTo>
                        <a:cubicBezTo>
                          <a:pt x="32" y="71"/>
                          <a:pt x="27" y="74"/>
                          <a:pt x="22" y="77"/>
                        </a:cubicBezTo>
                        <a:cubicBezTo>
                          <a:pt x="16" y="81"/>
                          <a:pt x="5" y="86"/>
                          <a:pt x="5" y="86"/>
                        </a:cubicBezTo>
                        <a:cubicBezTo>
                          <a:pt x="9" y="95"/>
                          <a:pt x="7" y="97"/>
                          <a:pt x="0" y="105"/>
                        </a:cubicBezTo>
                        <a:cubicBezTo>
                          <a:pt x="17" y="107"/>
                          <a:pt x="22" y="107"/>
                          <a:pt x="16" y="120"/>
                        </a:cubicBezTo>
                        <a:cubicBezTo>
                          <a:pt x="27" y="122"/>
                          <a:pt x="48" y="116"/>
                          <a:pt x="59" y="115"/>
                        </a:cubicBezTo>
                        <a:cubicBezTo>
                          <a:pt x="71" y="112"/>
                          <a:pt x="73" y="117"/>
                          <a:pt x="83" y="111"/>
                        </a:cubicBezTo>
                        <a:cubicBezTo>
                          <a:pt x="89" y="96"/>
                          <a:pt x="83" y="100"/>
                          <a:pt x="97" y="96"/>
                        </a:cubicBezTo>
                        <a:cubicBezTo>
                          <a:pt x="100" y="94"/>
                          <a:pt x="103" y="93"/>
                          <a:pt x="105" y="90"/>
                        </a:cubicBezTo>
                        <a:cubicBezTo>
                          <a:pt x="106" y="88"/>
                          <a:pt x="106" y="85"/>
                          <a:pt x="108" y="84"/>
                        </a:cubicBezTo>
                        <a:cubicBezTo>
                          <a:pt x="112" y="80"/>
                          <a:pt x="140" y="69"/>
                          <a:pt x="148" y="67"/>
                        </a:cubicBezTo>
                        <a:cubicBezTo>
                          <a:pt x="160" y="52"/>
                          <a:pt x="153" y="56"/>
                          <a:pt x="167" y="52"/>
                        </a:cubicBezTo>
                        <a:cubicBezTo>
                          <a:pt x="178" y="55"/>
                          <a:pt x="179" y="62"/>
                          <a:pt x="191" y="58"/>
                        </a:cubicBezTo>
                        <a:cubicBezTo>
                          <a:pt x="199" y="52"/>
                          <a:pt x="206" y="51"/>
                          <a:pt x="215" y="46"/>
                        </a:cubicBezTo>
                        <a:cubicBezTo>
                          <a:pt x="226" y="58"/>
                          <a:pt x="217" y="46"/>
                          <a:pt x="223" y="69"/>
                        </a:cubicBezTo>
                        <a:cubicBezTo>
                          <a:pt x="226" y="79"/>
                          <a:pt x="233" y="85"/>
                          <a:pt x="237" y="94"/>
                        </a:cubicBezTo>
                        <a:cubicBezTo>
                          <a:pt x="227" y="100"/>
                          <a:pt x="229" y="104"/>
                          <a:pt x="218" y="107"/>
                        </a:cubicBezTo>
                        <a:cubicBezTo>
                          <a:pt x="207" y="120"/>
                          <a:pt x="203" y="113"/>
                          <a:pt x="188" y="109"/>
                        </a:cubicBezTo>
                        <a:cubicBezTo>
                          <a:pt x="191" y="117"/>
                          <a:pt x="200" y="127"/>
                          <a:pt x="210" y="132"/>
                        </a:cubicBezTo>
                        <a:cubicBezTo>
                          <a:pt x="218" y="114"/>
                          <a:pt x="211" y="122"/>
                          <a:pt x="231" y="113"/>
                        </a:cubicBezTo>
                        <a:cubicBezTo>
                          <a:pt x="237" y="111"/>
                          <a:pt x="248" y="105"/>
                          <a:pt x="248" y="105"/>
                        </a:cubicBezTo>
                        <a:cubicBezTo>
                          <a:pt x="248" y="100"/>
                          <a:pt x="246" y="94"/>
                          <a:pt x="250" y="90"/>
                        </a:cubicBezTo>
                        <a:cubicBezTo>
                          <a:pt x="253" y="88"/>
                          <a:pt x="254" y="96"/>
                          <a:pt x="258" y="96"/>
                        </a:cubicBezTo>
                        <a:cubicBezTo>
                          <a:pt x="262" y="97"/>
                          <a:pt x="264" y="94"/>
                          <a:pt x="266" y="92"/>
                        </a:cubicBezTo>
                        <a:cubicBezTo>
                          <a:pt x="262" y="82"/>
                          <a:pt x="252" y="77"/>
                          <a:pt x="248" y="67"/>
                        </a:cubicBezTo>
                        <a:cubicBezTo>
                          <a:pt x="250" y="63"/>
                          <a:pt x="255" y="58"/>
                          <a:pt x="253" y="54"/>
                        </a:cubicBezTo>
                        <a:cubicBezTo>
                          <a:pt x="251" y="50"/>
                          <a:pt x="248" y="42"/>
                          <a:pt x="248" y="42"/>
                        </a:cubicBezTo>
                        <a:cubicBezTo>
                          <a:pt x="256" y="32"/>
                          <a:pt x="259" y="35"/>
                          <a:pt x="266" y="44"/>
                        </a:cubicBezTo>
                        <a:cubicBezTo>
                          <a:pt x="270" y="56"/>
                          <a:pt x="276" y="61"/>
                          <a:pt x="285" y="71"/>
                        </a:cubicBezTo>
                        <a:cubicBezTo>
                          <a:pt x="281" y="81"/>
                          <a:pt x="289" y="82"/>
                          <a:pt x="277" y="88"/>
                        </a:cubicBezTo>
                        <a:cubicBezTo>
                          <a:pt x="262" y="106"/>
                          <a:pt x="278" y="83"/>
                          <a:pt x="274" y="101"/>
                        </a:cubicBezTo>
                        <a:cubicBezTo>
                          <a:pt x="274" y="105"/>
                          <a:pt x="268" y="109"/>
                          <a:pt x="266" y="113"/>
                        </a:cubicBezTo>
                        <a:cubicBezTo>
                          <a:pt x="270" y="122"/>
                          <a:pt x="268" y="125"/>
                          <a:pt x="261" y="132"/>
                        </a:cubicBezTo>
                        <a:cubicBezTo>
                          <a:pt x="268" y="149"/>
                          <a:pt x="282" y="134"/>
                          <a:pt x="296" y="130"/>
                        </a:cubicBezTo>
                        <a:cubicBezTo>
                          <a:pt x="299" y="122"/>
                          <a:pt x="295" y="119"/>
                          <a:pt x="299" y="111"/>
                        </a:cubicBezTo>
                        <a:cubicBezTo>
                          <a:pt x="296" y="105"/>
                          <a:pt x="288" y="97"/>
                          <a:pt x="299" y="92"/>
                        </a:cubicBezTo>
                        <a:cubicBezTo>
                          <a:pt x="303" y="90"/>
                          <a:pt x="315" y="88"/>
                          <a:pt x="315" y="88"/>
                        </a:cubicBezTo>
                        <a:cubicBezTo>
                          <a:pt x="326" y="91"/>
                          <a:pt x="325" y="95"/>
                          <a:pt x="331" y="103"/>
                        </a:cubicBezTo>
                        <a:cubicBezTo>
                          <a:pt x="339" y="84"/>
                          <a:pt x="331" y="90"/>
                          <a:pt x="361" y="92"/>
                        </a:cubicBezTo>
                        <a:cubicBezTo>
                          <a:pt x="355" y="76"/>
                          <a:pt x="365" y="76"/>
                          <a:pt x="382" y="73"/>
                        </a:cubicBezTo>
                        <a:cubicBezTo>
                          <a:pt x="383" y="71"/>
                          <a:pt x="387" y="57"/>
                          <a:pt x="393" y="54"/>
                        </a:cubicBezTo>
                        <a:cubicBezTo>
                          <a:pt x="398" y="52"/>
                          <a:pt x="409" y="50"/>
                          <a:pt x="409" y="50"/>
                        </a:cubicBezTo>
                        <a:cubicBezTo>
                          <a:pt x="430" y="54"/>
                          <a:pt x="413" y="58"/>
                          <a:pt x="431" y="63"/>
                        </a:cubicBezTo>
                        <a:cubicBezTo>
                          <a:pt x="433" y="61"/>
                          <a:pt x="435" y="57"/>
                          <a:pt x="439" y="56"/>
                        </a:cubicBezTo>
                        <a:cubicBezTo>
                          <a:pt x="445" y="55"/>
                          <a:pt x="452" y="61"/>
                          <a:pt x="457" y="58"/>
                        </a:cubicBezTo>
                        <a:cubicBezTo>
                          <a:pt x="461" y="57"/>
                          <a:pt x="457" y="52"/>
                          <a:pt x="455" y="50"/>
                        </a:cubicBezTo>
                        <a:cubicBezTo>
                          <a:pt x="451" y="47"/>
                          <a:pt x="444" y="47"/>
                          <a:pt x="439" y="46"/>
                        </a:cubicBezTo>
                        <a:cubicBezTo>
                          <a:pt x="436" y="45"/>
                          <a:pt x="431" y="44"/>
                          <a:pt x="431" y="44"/>
                        </a:cubicBezTo>
                        <a:cubicBezTo>
                          <a:pt x="440" y="38"/>
                          <a:pt x="443" y="36"/>
                          <a:pt x="455" y="40"/>
                        </a:cubicBezTo>
                        <a:cubicBezTo>
                          <a:pt x="461" y="38"/>
                          <a:pt x="467" y="35"/>
                          <a:pt x="474" y="35"/>
                        </a:cubicBezTo>
                        <a:cubicBezTo>
                          <a:pt x="483" y="36"/>
                          <a:pt x="511" y="43"/>
                          <a:pt x="519" y="46"/>
                        </a:cubicBezTo>
                        <a:cubicBezTo>
                          <a:pt x="527" y="49"/>
                          <a:pt x="544" y="54"/>
                          <a:pt x="544" y="54"/>
                        </a:cubicBezTo>
                        <a:cubicBezTo>
                          <a:pt x="548" y="54"/>
                          <a:pt x="560" y="52"/>
                          <a:pt x="565" y="50"/>
                        </a:cubicBezTo>
                        <a:cubicBezTo>
                          <a:pt x="570" y="47"/>
                          <a:pt x="581" y="42"/>
                          <a:pt x="581" y="42"/>
                        </a:cubicBezTo>
                        <a:cubicBezTo>
                          <a:pt x="585" y="42"/>
                          <a:pt x="598" y="44"/>
                          <a:pt x="600" y="48"/>
                        </a:cubicBezTo>
                        <a:cubicBezTo>
                          <a:pt x="603" y="55"/>
                          <a:pt x="589" y="61"/>
                          <a:pt x="584" y="63"/>
                        </a:cubicBezTo>
                        <a:cubicBezTo>
                          <a:pt x="576" y="69"/>
                          <a:pt x="568" y="69"/>
                          <a:pt x="565" y="77"/>
                        </a:cubicBezTo>
                        <a:cubicBezTo>
                          <a:pt x="568" y="86"/>
                          <a:pt x="564" y="92"/>
                          <a:pt x="568" y="101"/>
                        </a:cubicBezTo>
                        <a:cubicBezTo>
                          <a:pt x="574" y="93"/>
                          <a:pt x="577" y="91"/>
                          <a:pt x="589" y="94"/>
                        </a:cubicBezTo>
                        <a:cubicBezTo>
                          <a:pt x="595" y="108"/>
                          <a:pt x="602" y="93"/>
                          <a:pt x="611" y="88"/>
                        </a:cubicBezTo>
                        <a:cubicBezTo>
                          <a:pt x="613" y="86"/>
                          <a:pt x="613" y="83"/>
                          <a:pt x="616" y="82"/>
                        </a:cubicBezTo>
                        <a:cubicBezTo>
                          <a:pt x="618" y="80"/>
                          <a:pt x="622" y="81"/>
                          <a:pt x="624" y="80"/>
                        </a:cubicBezTo>
                        <a:cubicBezTo>
                          <a:pt x="626" y="78"/>
                          <a:pt x="626" y="75"/>
                          <a:pt x="627" y="73"/>
                        </a:cubicBezTo>
                        <a:cubicBezTo>
                          <a:pt x="632" y="65"/>
                          <a:pt x="638" y="63"/>
                          <a:pt x="648" y="61"/>
                        </a:cubicBezTo>
                        <a:cubicBezTo>
                          <a:pt x="664" y="62"/>
                          <a:pt x="684" y="69"/>
                          <a:pt x="700" y="69"/>
                        </a:cubicBezTo>
                        <a:lnTo>
                          <a:pt x="794" y="84"/>
                        </a:ln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3" name="Freeform 106"/>
                  <p:cNvSpPr>
                    <a:spLocks/>
                  </p:cNvSpPr>
                  <p:nvPr/>
                </p:nvSpPr>
                <p:spPr bwMode="ltGray">
                  <a:xfrm>
                    <a:off x="3981" y="282"/>
                    <a:ext cx="13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w 31"/>
                      <a:gd name="T7" fmla="*/ 0 h 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31" h="30">
                        <a:moveTo>
                          <a:pt x="3" y="28"/>
                        </a:moveTo>
                        <a:cubicBezTo>
                          <a:pt x="8" y="8"/>
                          <a:pt x="12" y="6"/>
                          <a:pt x="31" y="0"/>
                        </a:cubicBezTo>
                        <a:cubicBezTo>
                          <a:pt x="29" y="5"/>
                          <a:pt x="25" y="22"/>
                          <a:pt x="19" y="24"/>
                        </a:cubicBezTo>
                        <a:cubicBezTo>
                          <a:pt x="0" y="30"/>
                          <a:pt x="3" y="9"/>
                          <a:pt x="3" y="2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4" name="Freeform 107"/>
                  <p:cNvSpPr>
                    <a:spLocks/>
                  </p:cNvSpPr>
                  <p:nvPr/>
                </p:nvSpPr>
                <p:spPr bwMode="ltGray">
                  <a:xfrm>
                    <a:off x="3966" y="296"/>
                    <a:ext cx="19" cy="11"/>
                  </a:xfrm>
                  <a:custGeom>
                    <a:avLst/>
                    <a:gdLst>
                      <a:gd name="T0" fmla="*/ 0 w 44"/>
                      <a:gd name="T1" fmla="*/ 0 h 32"/>
                      <a:gd name="T2" fmla="*/ 0 w 44"/>
                      <a:gd name="T3" fmla="*/ 0 h 32"/>
                      <a:gd name="T4" fmla="*/ 0 w 44"/>
                      <a:gd name="T5" fmla="*/ 0 h 32"/>
                      <a:gd name="T6" fmla="*/ 0 w 44"/>
                      <a:gd name="T7" fmla="*/ 0 h 32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0" t="0" r="r" b="b"/>
                    <a:pathLst>
                      <a:path w="44" h="32">
                        <a:moveTo>
                          <a:pt x="6" y="32"/>
                        </a:moveTo>
                        <a:cubicBezTo>
                          <a:pt x="0" y="14"/>
                          <a:pt x="7" y="10"/>
                          <a:pt x="22" y="0"/>
                        </a:cubicBezTo>
                        <a:cubicBezTo>
                          <a:pt x="27" y="1"/>
                          <a:pt x="35" y="0"/>
                          <a:pt x="38" y="4"/>
                        </a:cubicBezTo>
                        <a:cubicBezTo>
                          <a:pt x="44" y="13"/>
                          <a:pt x="16" y="32"/>
                          <a:pt x="6" y="3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5" name="Freeform 108"/>
                  <p:cNvSpPr>
                    <a:spLocks/>
                  </p:cNvSpPr>
                  <p:nvPr/>
                </p:nvSpPr>
                <p:spPr bwMode="ltGray">
                  <a:xfrm>
                    <a:off x="4028" y="337"/>
                    <a:ext cx="32" cy="6"/>
                  </a:xfrm>
                  <a:custGeom>
                    <a:avLst/>
                    <a:gdLst>
                      <a:gd name="T0" fmla="*/ 0 w 76"/>
                      <a:gd name="T1" fmla="*/ 0 h 18"/>
                      <a:gd name="T2" fmla="*/ 0 w 76"/>
                      <a:gd name="T3" fmla="*/ 0 h 18"/>
                      <a:gd name="T4" fmla="*/ 0 w 76"/>
                      <a:gd name="T5" fmla="*/ 0 h 18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76" h="18">
                        <a:moveTo>
                          <a:pt x="37" y="18"/>
                        </a:moveTo>
                        <a:cubicBezTo>
                          <a:pt x="25" y="14"/>
                          <a:pt x="0" y="10"/>
                          <a:pt x="25" y="2"/>
                        </a:cubicBezTo>
                        <a:cubicBezTo>
                          <a:pt x="76" y="9"/>
                          <a:pt x="46" y="0"/>
                          <a:pt x="37" y="18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6" name="Freeform 109"/>
                  <p:cNvSpPr>
                    <a:spLocks/>
                  </p:cNvSpPr>
                  <p:nvPr/>
                </p:nvSpPr>
                <p:spPr bwMode="ltGray">
                  <a:xfrm>
                    <a:off x="4083" y="336"/>
                    <a:ext cx="18" cy="15"/>
                  </a:xfrm>
                  <a:custGeom>
                    <a:avLst/>
                    <a:gdLst>
                      <a:gd name="T0" fmla="*/ 0 w 42"/>
                      <a:gd name="T1" fmla="*/ 0 h 44"/>
                      <a:gd name="T2" fmla="*/ 0 w 42"/>
                      <a:gd name="T3" fmla="*/ 0 h 44"/>
                      <a:gd name="T4" fmla="*/ 0 w 42"/>
                      <a:gd name="T5" fmla="*/ 0 h 44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42" h="44">
                        <a:moveTo>
                          <a:pt x="0" y="21"/>
                        </a:moveTo>
                        <a:cubicBezTo>
                          <a:pt x="4" y="17"/>
                          <a:pt x="7" y="11"/>
                          <a:pt x="12" y="9"/>
                        </a:cubicBezTo>
                        <a:cubicBezTo>
                          <a:pt x="42" y="0"/>
                          <a:pt x="23" y="44"/>
                          <a:pt x="0" y="21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  <p:sp>
                <p:nvSpPr>
                  <p:cNvPr id="1127" name="Freeform 110"/>
                  <p:cNvSpPr>
                    <a:spLocks/>
                  </p:cNvSpPr>
                  <p:nvPr/>
                </p:nvSpPr>
                <p:spPr bwMode="ltGray">
                  <a:xfrm>
                    <a:off x="3936" y="295"/>
                    <a:ext cx="14" cy="10"/>
                  </a:xfrm>
                  <a:custGeom>
                    <a:avLst/>
                    <a:gdLst>
                      <a:gd name="T0" fmla="*/ 0 w 31"/>
                      <a:gd name="T1" fmla="*/ 0 h 30"/>
                      <a:gd name="T2" fmla="*/ 0 w 31"/>
                      <a:gd name="T3" fmla="*/ 0 h 30"/>
                      <a:gd name="T4" fmla="*/ 0 w 31"/>
                      <a:gd name="T5" fmla="*/ 0 h 3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" h="30">
                        <a:moveTo>
                          <a:pt x="7" y="22"/>
                        </a:moveTo>
                        <a:cubicBezTo>
                          <a:pt x="0" y="0"/>
                          <a:pt x="15" y="6"/>
                          <a:pt x="31" y="10"/>
                        </a:cubicBezTo>
                        <a:cubicBezTo>
                          <a:pt x="14" y="16"/>
                          <a:pt x="15" y="30"/>
                          <a:pt x="7" y="22"/>
                        </a:cubicBezTo>
                        <a:close/>
                      </a:path>
                    </a:pathLst>
                  </a:custGeom>
                  <a:solidFill>
                    <a:schemeClr val="folHlink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xmlns="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036" name="Group 111"/>
              <p:cNvGrpSpPr>
                <a:grpSpLocks/>
              </p:cNvGrpSpPr>
              <p:nvPr/>
            </p:nvGrpSpPr>
            <p:grpSpPr bwMode="auto">
              <a:xfrm>
                <a:off x="798" y="111"/>
                <a:ext cx="4702" cy="418"/>
                <a:chOff x="798" y="255"/>
                <a:chExt cx="4702" cy="418"/>
              </a:xfrm>
            </p:grpSpPr>
            <p:sp>
              <p:nvSpPr>
                <p:cNvPr id="1063" name="Line 112"/>
                <p:cNvSpPr>
                  <a:spLocks noChangeShapeType="1"/>
                </p:cNvSpPr>
                <p:nvPr/>
              </p:nvSpPr>
              <p:spPr bwMode="white">
                <a:xfrm>
                  <a:off x="798" y="476"/>
                  <a:ext cx="470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4" name="Line 113"/>
                <p:cNvSpPr>
                  <a:spLocks noChangeShapeType="1"/>
                </p:cNvSpPr>
                <p:nvPr/>
              </p:nvSpPr>
              <p:spPr bwMode="white">
                <a:xfrm>
                  <a:off x="102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5" name="Line 114"/>
                <p:cNvSpPr>
                  <a:spLocks noChangeShapeType="1"/>
                </p:cNvSpPr>
                <p:nvPr/>
              </p:nvSpPr>
              <p:spPr bwMode="white">
                <a:xfrm>
                  <a:off x="125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6" name="Line 115"/>
                <p:cNvSpPr>
                  <a:spLocks noChangeShapeType="1"/>
                </p:cNvSpPr>
                <p:nvPr/>
              </p:nvSpPr>
              <p:spPr bwMode="white">
                <a:xfrm>
                  <a:off x="148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7" name="Line 116"/>
                <p:cNvSpPr>
                  <a:spLocks noChangeShapeType="1"/>
                </p:cNvSpPr>
                <p:nvPr/>
              </p:nvSpPr>
              <p:spPr bwMode="white">
                <a:xfrm>
                  <a:off x="171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8" name="Line 117"/>
                <p:cNvSpPr>
                  <a:spLocks noChangeShapeType="1"/>
                </p:cNvSpPr>
                <p:nvPr/>
              </p:nvSpPr>
              <p:spPr bwMode="white">
                <a:xfrm>
                  <a:off x="193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9" name="Line 118"/>
                <p:cNvSpPr>
                  <a:spLocks noChangeShapeType="1"/>
                </p:cNvSpPr>
                <p:nvPr/>
              </p:nvSpPr>
              <p:spPr bwMode="white">
                <a:xfrm>
                  <a:off x="216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0" name="Line 119"/>
                <p:cNvSpPr>
                  <a:spLocks noChangeShapeType="1"/>
                </p:cNvSpPr>
                <p:nvPr/>
              </p:nvSpPr>
              <p:spPr bwMode="white">
                <a:xfrm>
                  <a:off x="239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1" name="Line 120"/>
                <p:cNvSpPr>
                  <a:spLocks noChangeShapeType="1"/>
                </p:cNvSpPr>
                <p:nvPr/>
              </p:nvSpPr>
              <p:spPr bwMode="white">
                <a:xfrm>
                  <a:off x="262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2" name="Line 121"/>
                <p:cNvSpPr>
                  <a:spLocks noChangeShapeType="1"/>
                </p:cNvSpPr>
                <p:nvPr/>
              </p:nvSpPr>
              <p:spPr bwMode="white">
                <a:xfrm>
                  <a:off x="285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3" name="Line 122"/>
                <p:cNvSpPr>
                  <a:spLocks noChangeShapeType="1"/>
                </p:cNvSpPr>
                <p:nvPr/>
              </p:nvSpPr>
              <p:spPr bwMode="white">
                <a:xfrm>
                  <a:off x="307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4" name="Line 123"/>
                <p:cNvSpPr>
                  <a:spLocks noChangeShapeType="1"/>
                </p:cNvSpPr>
                <p:nvPr/>
              </p:nvSpPr>
              <p:spPr bwMode="white">
                <a:xfrm>
                  <a:off x="330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5" name="Line 124"/>
                <p:cNvSpPr>
                  <a:spLocks noChangeShapeType="1"/>
                </p:cNvSpPr>
                <p:nvPr/>
              </p:nvSpPr>
              <p:spPr bwMode="white">
                <a:xfrm>
                  <a:off x="353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6" name="Line 125"/>
                <p:cNvSpPr>
                  <a:spLocks noChangeShapeType="1"/>
                </p:cNvSpPr>
                <p:nvPr/>
              </p:nvSpPr>
              <p:spPr bwMode="white">
                <a:xfrm>
                  <a:off x="376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7" name="Line 126"/>
                <p:cNvSpPr>
                  <a:spLocks noChangeShapeType="1"/>
                </p:cNvSpPr>
                <p:nvPr/>
              </p:nvSpPr>
              <p:spPr bwMode="white">
                <a:xfrm>
                  <a:off x="399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8" name="Line 127"/>
                <p:cNvSpPr>
                  <a:spLocks noChangeShapeType="1"/>
                </p:cNvSpPr>
                <p:nvPr/>
              </p:nvSpPr>
              <p:spPr bwMode="white">
                <a:xfrm>
                  <a:off x="421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79" name="Line 128"/>
                <p:cNvSpPr>
                  <a:spLocks noChangeShapeType="1"/>
                </p:cNvSpPr>
                <p:nvPr/>
              </p:nvSpPr>
              <p:spPr bwMode="white">
                <a:xfrm>
                  <a:off x="4446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0" name="Line 129"/>
                <p:cNvSpPr>
                  <a:spLocks noChangeShapeType="1"/>
                </p:cNvSpPr>
                <p:nvPr/>
              </p:nvSpPr>
              <p:spPr bwMode="white">
                <a:xfrm>
                  <a:off x="4674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1" name="Line 130"/>
                <p:cNvSpPr>
                  <a:spLocks noChangeShapeType="1"/>
                </p:cNvSpPr>
                <p:nvPr/>
              </p:nvSpPr>
              <p:spPr bwMode="white">
                <a:xfrm>
                  <a:off x="4902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2" name="Line 131"/>
                <p:cNvSpPr>
                  <a:spLocks noChangeShapeType="1"/>
                </p:cNvSpPr>
                <p:nvPr/>
              </p:nvSpPr>
              <p:spPr bwMode="white">
                <a:xfrm>
                  <a:off x="5130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83" name="Line 132"/>
                <p:cNvSpPr>
                  <a:spLocks noChangeShapeType="1"/>
                </p:cNvSpPr>
                <p:nvPr/>
              </p:nvSpPr>
              <p:spPr bwMode="white">
                <a:xfrm>
                  <a:off x="5358" y="255"/>
                  <a:ext cx="0" cy="418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037" name="Group 133"/>
              <p:cNvGrpSpPr>
                <a:grpSpLocks/>
              </p:cNvGrpSpPr>
              <p:nvPr/>
            </p:nvGrpSpPr>
            <p:grpSpPr bwMode="auto">
              <a:xfrm>
                <a:off x="1208" y="109"/>
                <a:ext cx="3694" cy="423"/>
                <a:chOff x="1034" y="245"/>
                <a:chExt cx="3694" cy="423"/>
              </a:xfrm>
            </p:grpSpPr>
            <p:sp>
              <p:nvSpPr>
                <p:cNvPr id="1038" name="Line 134"/>
                <p:cNvSpPr>
                  <a:spLocks noChangeShapeType="1"/>
                </p:cNvSpPr>
                <p:nvPr/>
              </p:nvSpPr>
              <p:spPr bwMode="ltGray">
                <a:xfrm>
                  <a:off x="2676" y="246"/>
                  <a:ext cx="0" cy="14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39" name="Line 135"/>
                <p:cNvSpPr>
                  <a:spLocks noChangeShapeType="1"/>
                </p:cNvSpPr>
                <p:nvPr/>
              </p:nvSpPr>
              <p:spPr bwMode="ltGray">
                <a:xfrm>
                  <a:off x="2798" y="468"/>
                  <a:ext cx="7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0" name="Line 136"/>
                <p:cNvSpPr>
                  <a:spLocks noChangeShapeType="1"/>
                </p:cNvSpPr>
                <p:nvPr/>
              </p:nvSpPr>
              <p:spPr bwMode="ltGray">
                <a:xfrm>
                  <a:off x="2904" y="486"/>
                  <a:ext cx="0" cy="2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1" name="Line 137"/>
                <p:cNvSpPr>
                  <a:spLocks noChangeShapeType="1"/>
                </p:cNvSpPr>
                <p:nvPr/>
              </p:nvSpPr>
              <p:spPr bwMode="ltGray">
                <a:xfrm>
                  <a:off x="3132" y="586"/>
                  <a:ext cx="0" cy="79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2" name="Line 138"/>
                <p:cNvSpPr>
                  <a:spLocks noChangeShapeType="1"/>
                </p:cNvSpPr>
                <p:nvPr/>
              </p:nvSpPr>
              <p:spPr bwMode="ltGray">
                <a:xfrm>
                  <a:off x="3816" y="358"/>
                  <a:ext cx="0" cy="18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3" name="Line 139"/>
                <p:cNvSpPr>
                  <a:spLocks noChangeShapeType="1"/>
                </p:cNvSpPr>
                <p:nvPr/>
              </p:nvSpPr>
              <p:spPr bwMode="ltGray">
                <a:xfrm>
                  <a:off x="3722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4" name="Line 140"/>
                <p:cNvSpPr>
                  <a:spLocks noChangeShapeType="1"/>
                </p:cNvSpPr>
                <p:nvPr/>
              </p:nvSpPr>
              <p:spPr bwMode="ltGray">
                <a:xfrm>
                  <a:off x="4044" y="372"/>
                  <a:ext cx="0" cy="29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5" name="Line 141"/>
                <p:cNvSpPr>
                  <a:spLocks noChangeShapeType="1"/>
                </p:cNvSpPr>
                <p:nvPr/>
              </p:nvSpPr>
              <p:spPr bwMode="ltGray">
                <a:xfrm flipV="1">
                  <a:off x="4046" y="248"/>
                  <a:ext cx="0" cy="5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6" name="Line 142"/>
                <p:cNvSpPr>
                  <a:spLocks noChangeShapeType="1"/>
                </p:cNvSpPr>
                <p:nvPr/>
              </p:nvSpPr>
              <p:spPr bwMode="ltGray">
                <a:xfrm flipV="1">
                  <a:off x="4272" y="246"/>
                  <a:ext cx="0" cy="18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7" name="Line 143"/>
                <p:cNvSpPr>
                  <a:spLocks noChangeShapeType="1"/>
                </p:cNvSpPr>
                <p:nvPr/>
              </p:nvSpPr>
              <p:spPr bwMode="ltGray">
                <a:xfrm flipH="1">
                  <a:off x="4422" y="468"/>
                  <a:ext cx="7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8" name="Line 144"/>
                <p:cNvSpPr>
                  <a:spLocks noChangeShapeType="1"/>
                </p:cNvSpPr>
                <p:nvPr/>
              </p:nvSpPr>
              <p:spPr bwMode="ltGray">
                <a:xfrm flipH="1">
                  <a:off x="4290" y="468"/>
                  <a:ext cx="6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49" name="Line 145"/>
                <p:cNvSpPr>
                  <a:spLocks noChangeShapeType="1"/>
                </p:cNvSpPr>
                <p:nvPr/>
              </p:nvSpPr>
              <p:spPr bwMode="ltGray">
                <a:xfrm flipV="1">
                  <a:off x="4500" y="246"/>
                  <a:ext cx="0" cy="27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0" name="Line 146"/>
                <p:cNvSpPr>
                  <a:spLocks noChangeShapeType="1"/>
                </p:cNvSpPr>
                <p:nvPr/>
              </p:nvSpPr>
              <p:spPr bwMode="ltGray">
                <a:xfrm>
                  <a:off x="4728" y="606"/>
                  <a:ext cx="0" cy="34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1" name="Line 147"/>
                <p:cNvSpPr>
                  <a:spLocks noChangeShapeType="1"/>
                </p:cNvSpPr>
                <p:nvPr/>
              </p:nvSpPr>
              <p:spPr bwMode="ltGray">
                <a:xfrm>
                  <a:off x="1992" y="250"/>
                  <a:ext cx="0" cy="6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2" name="Line 148"/>
                <p:cNvSpPr>
                  <a:spLocks noChangeShapeType="1"/>
                </p:cNvSpPr>
                <p:nvPr/>
              </p:nvSpPr>
              <p:spPr bwMode="ltGray">
                <a:xfrm>
                  <a:off x="1764" y="247"/>
                  <a:ext cx="0" cy="33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3" name="Line 149"/>
                <p:cNvSpPr>
                  <a:spLocks noChangeShapeType="1"/>
                </p:cNvSpPr>
                <p:nvPr/>
              </p:nvSpPr>
              <p:spPr bwMode="ltGray">
                <a:xfrm flipH="1">
                  <a:off x="1738" y="468"/>
                  <a:ext cx="6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4" name="Line 150"/>
                <p:cNvSpPr>
                  <a:spLocks noChangeShapeType="1"/>
                </p:cNvSpPr>
                <p:nvPr/>
              </p:nvSpPr>
              <p:spPr bwMode="ltGray">
                <a:xfrm>
                  <a:off x="1604" y="468"/>
                  <a:ext cx="6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5" name="Line 151"/>
                <p:cNvSpPr>
                  <a:spLocks noChangeShapeType="1"/>
                </p:cNvSpPr>
                <p:nvPr/>
              </p:nvSpPr>
              <p:spPr bwMode="ltGray">
                <a:xfrm flipH="1">
                  <a:off x="1404" y="46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6" name="Line 152"/>
                <p:cNvSpPr>
                  <a:spLocks noChangeShapeType="1"/>
                </p:cNvSpPr>
                <p:nvPr/>
              </p:nvSpPr>
              <p:spPr bwMode="ltGray">
                <a:xfrm>
                  <a:off x="1034" y="468"/>
                  <a:ext cx="348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7" name="Line 153"/>
                <p:cNvSpPr>
                  <a:spLocks noChangeShapeType="1"/>
                </p:cNvSpPr>
                <p:nvPr/>
              </p:nvSpPr>
              <p:spPr bwMode="ltGray">
                <a:xfrm>
                  <a:off x="1306" y="370"/>
                  <a:ext cx="0" cy="298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8" name="Line 154"/>
                <p:cNvSpPr>
                  <a:spLocks noChangeShapeType="1"/>
                </p:cNvSpPr>
                <p:nvPr/>
              </p:nvSpPr>
              <p:spPr bwMode="ltGray">
                <a:xfrm>
                  <a:off x="1080" y="388"/>
                  <a:ext cx="0" cy="15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59" name="Line 155"/>
                <p:cNvSpPr>
                  <a:spLocks noChangeShapeType="1"/>
                </p:cNvSpPr>
                <p:nvPr/>
              </p:nvSpPr>
              <p:spPr bwMode="ltGray">
                <a:xfrm flipH="1" flipV="1">
                  <a:off x="1308" y="245"/>
                  <a:ext cx="0" cy="27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0" name="Line 156"/>
                <p:cNvSpPr>
                  <a:spLocks noChangeShapeType="1"/>
                </p:cNvSpPr>
                <p:nvPr/>
              </p:nvSpPr>
              <p:spPr bwMode="ltGray">
                <a:xfrm>
                  <a:off x="1536" y="316"/>
                  <a:ext cx="0" cy="96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1" name="Line 157"/>
                <p:cNvSpPr>
                  <a:spLocks noChangeShapeType="1"/>
                </p:cNvSpPr>
                <p:nvPr/>
              </p:nvSpPr>
              <p:spPr bwMode="ltGray">
                <a:xfrm flipV="1">
                  <a:off x="1536" y="247"/>
                  <a:ext cx="0" cy="22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1062" name="Line 158"/>
                <p:cNvSpPr>
                  <a:spLocks noChangeShapeType="1"/>
                </p:cNvSpPr>
                <p:nvPr/>
              </p:nvSpPr>
              <p:spPr bwMode="ltGray">
                <a:xfrm>
                  <a:off x="4095" y="467"/>
                  <a:ext cx="80" cy="0"/>
                </a:xfrm>
                <a:prstGeom prst="line">
                  <a:avLst/>
                </a:prstGeom>
                <a:noFill/>
                <a:ln w="9525">
                  <a:solidFill>
                    <a:schemeClr val="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pic>
          <p:nvPicPr>
            <p:cNvPr id="1033" name="Picture 159" descr="earth"/>
            <p:cNvPicPr>
              <a:picLocks noChangeAspect="1" noChangeArrowheads="1"/>
            </p:cNvPicPr>
            <p:nvPr userDrawn="1"/>
          </p:nvPicPr>
          <p:blipFill>
            <a:blip r:embed="rId15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" y="55"/>
              <a:ext cx="562" cy="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52" r:id="rId1"/>
    <p:sldLayoutId id="2147485229" r:id="rId2"/>
    <p:sldLayoutId id="2147485230" r:id="rId3"/>
    <p:sldLayoutId id="2147485231" r:id="rId4"/>
    <p:sldLayoutId id="2147485232" r:id="rId5"/>
    <p:sldLayoutId id="2147485233" r:id="rId6"/>
    <p:sldLayoutId id="2147485234" r:id="rId7"/>
    <p:sldLayoutId id="2147485235" r:id="rId8"/>
    <p:sldLayoutId id="2147485236" r:id="rId9"/>
    <p:sldLayoutId id="2147485237" r:id="rId10"/>
    <p:sldLayoutId id="2147485238" r:id="rId11"/>
    <p:sldLayoutId id="2147485239" r:id="rId12"/>
    <p:sldLayoutId id="2147485240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i="1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75000"/>
        <a:buBlip>
          <a:blip r:embed="rId17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64CB299-17C3-4F4D-9663-C312269DC0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241" r:id="rId1"/>
    <p:sldLayoutId id="2147485242" r:id="rId2"/>
    <p:sldLayoutId id="2147485243" r:id="rId3"/>
    <p:sldLayoutId id="2147485244" r:id="rId4"/>
    <p:sldLayoutId id="2147485245" r:id="rId5"/>
    <p:sldLayoutId id="2147485246" r:id="rId6"/>
    <p:sldLayoutId id="2147485247" r:id="rId7"/>
    <p:sldLayoutId id="2147485248" r:id="rId8"/>
    <p:sldLayoutId id="2147485249" r:id="rId9"/>
    <p:sldLayoutId id="2147485250" r:id="rId10"/>
    <p:sldLayoutId id="214748525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.ru/" TargetMode="External"/><Relationship Id="rId7" Type="http://schemas.openxmlformats.org/officeDocument/2006/relationships/image" Target="../media/image5.jpeg"/><Relationship Id="rId2" Type="http://schemas.openxmlformats.org/officeDocument/2006/relationships/hyperlink" Target="http://ege.edu.ru/" TargetMode="External"/><Relationship Id="rId1" Type="http://schemas.openxmlformats.org/officeDocument/2006/relationships/slideLayout" Target="../slideLayouts/slideLayout20.xml"/><Relationship Id="rId6" Type="http://schemas.openxmlformats.org/officeDocument/2006/relationships/hyperlink" Target="http://&#1084;&#1080;&#1085;&#1086;&#1073;&#1088;&#1085;&#1072;&#1091;&#1082;&#1080;.&#1088;&#1092;/" TargetMode="External"/><Relationship Id="rId5" Type="http://schemas.openxmlformats.org/officeDocument/2006/relationships/hyperlink" Target="http://www.rustest.ru/" TargetMode="External"/><Relationship Id="rId4" Type="http://schemas.openxmlformats.org/officeDocument/2006/relationships/hyperlink" Target="http://www.fipi.ru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28688" y="1928813"/>
            <a:ext cx="7720012" cy="4357687"/>
          </a:xfrm>
        </p:spPr>
        <p:txBody>
          <a:bodyPr/>
          <a:lstStyle/>
          <a:p>
            <a:pPr algn="ctr" eaLnBrk="1" hangingPunct="1"/>
            <a: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  <a:t>Об обеспечении и проведении     государственной итоговой аттестации выпускников 11-ых классов</a:t>
            </a:r>
            <a:br>
              <a:rPr lang="ru-RU" altLang="ru-RU" sz="3200" b="1" i="0" dirty="0" smtClean="0">
                <a:solidFill>
                  <a:srgbClr val="C00000"/>
                </a:solidFill>
                <a:cs typeface="Times New Roman" pitchFamily="18" charset="0"/>
              </a:rPr>
            </a:br>
            <a:endParaRPr lang="ru-RU" altLang="ru-RU" sz="3200" i="0" dirty="0" smtClean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85875" y="5500688"/>
            <a:ext cx="6934200" cy="2097087"/>
          </a:xfrm>
        </p:spPr>
        <p:txBody>
          <a:bodyPr/>
          <a:lstStyle/>
          <a:p>
            <a:pPr algn="r" eaLnBrk="1" hangingPunct="1"/>
            <a:r>
              <a:rPr lang="ru-RU" altLang="ru-RU" i="1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altLang="ru-RU" i="1" smtClean="0">
              <a:solidFill>
                <a:srgbClr val="FF0000"/>
              </a:solidFill>
            </a:endParaRPr>
          </a:p>
        </p:txBody>
      </p:sp>
      <p:pic>
        <p:nvPicPr>
          <p:cNvPr id="4100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63788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350" y="188913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Организация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 - 11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395288" y="1844675"/>
            <a:ext cx="813752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itchFamily="18" charset="0"/>
                <a:cs typeface="Tahoma" pitchFamily="34" charset="0"/>
              </a:rPr>
              <a:t>Накануне каждого экзамена участники ЕГЭ, ГВЭ получают уведомление о регистрации на ЕГЭ.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400" b="1" dirty="0">
              <a:latin typeface="Times New Roman" pitchFamily="18" charset="0"/>
              <a:cs typeface="Tahoma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itchFamily="18" charset="0"/>
                <a:cs typeface="Tahoma" pitchFamily="34" charset="0"/>
              </a:rPr>
              <a:t>В уведомлении указываются личные данные участника (ФИО, паспортные данные), название экзамена, место проведения экзамена (номер школы и адрес), время начала экзамена.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400" b="1" dirty="0">
              <a:latin typeface="Times New Roman" pitchFamily="18" charset="0"/>
              <a:cs typeface="Tahoma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itchFamily="18" charset="0"/>
                <a:cs typeface="Tahoma" pitchFamily="34" charset="0"/>
              </a:rPr>
              <a:t>Уведомление на экзамен приносить не надо.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Times New Roman" pitchFamily="18" charset="0"/>
                <a:cs typeface="Tahoma" pitchFamily="34" charset="0"/>
              </a:rPr>
              <a:t>Перед экзаменом его необходимо сдать сопровождающему лицу.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77" y="88106"/>
            <a:ext cx="1391405" cy="964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428625"/>
            <a:ext cx="8686800" cy="606901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000" smtClean="0">
                <a:cs typeface="Tahoma" pitchFamily="34" charset="0"/>
              </a:rPr>
              <a:t>   </a:t>
            </a:r>
          </a:p>
          <a:p>
            <a:pPr>
              <a:buFontTx/>
              <a:buNone/>
            </a:pPr>
            <a:endParaRPr lang="ru-RU" altLang="ru-RU" sz="2000" b="1" smtClean="0">
              <a:solidFill>
                <a:srgbClr val="FF0000"/>
              </a:solidFill>
              <a:cs typeface="Tahoma" pitchFamily="34" charset="0"/>
            </a:endParaRPr>
          </a:p>
          <a:p>
            <a:pPr>
              <a:buFontTx/>
              <a:buNone/>
            </a:pPr>
            <a:r>
              <a:rPr lang="ru-RU" altLang="ru-RU" sz="2000" b="1" smtClean="0">
                <a:solidFill>
                  <a:srgbClr val="FF0000"/>
                </a:solidFill>
                <a:cs typeface="Tahoma" pitchFamily="34" charset="0"/>
              </a:rPr>
              <a:t>Сбор в школе       в 08.30.</a:t>
            </a:r>
          </a:p>
          <a:p>
            <a:pPr>
              <a:buFontTx/>
              <a:buNone/>
            </a:pPr>
            <a:r>
              <a:rPr lang="ru-RU" altLang="ru-RU" sz="2000" b="1" smtClean="0">
                <a:solidFill>
                  <a:srgbClr val="FF0000"/>
                </a:solidFill>
                <a:cs typeface="Tahoma" pitchFamily="34" charset="0"/>
              </a:rPr>
              <a:t>Прибыть на ППЭ  в 09.00</a:t>
            </a:r>
          </a:p>
          <a:p>
            <a:pPr>
              <a:buFontTx/>
              <a:buNone/>
            </a:pPr>
            <a:r>
              <a:rPr lang="ru-RU" altLang="ru-RU" sz="2000" b="1" smtClean="0">
                <a:solidFill>
                  <a:srgbClr val="FF0000"/>
                </a:solidFill>
                <a:cs typeface="Tahoma" pitchFamily="34" charset="0"/>
              </a:rPr>
              <a:t>Начало экзамена в 10.00</a:t>
            </a:r>
          </a:p>
          <a:p>
            <a:pPr>
              <a:buFontTx/>
              <a:buNone/>
            </a:pPr>
            <a:r>
              <a:rPr lang="ru-RU" altLang="ru-RU" sz="2000" smtClean="0">
                <a:cs typeface="Tahoma" pitchFamily="34" charset="0"/>
              </a:rPr>
              <a:t>В день проведения экзамена выпускник </a:t>
            </a:r>
            <a:r>
              <a:rPr lang="ru-RU" altLang="ru-RU" sz="2000" b="1" smtClean="0">
                <a:cs typeface="Tahoma" pitchFamily="34" charset="0"/>
              </a:rPr>
              <a:t>должен</a:t>
            </a:r>
            <a:r>
              <a:rPr lang="ru-RU" altLang="ru-RU" sz="2000" smtClean="0">
                <a:cs typeface="Tahoma" pitchFamily="34" charset="0"/>
              </a:rPr>
              <a:t> иметь при себе:</a:t>
            </a:r>
          </a:p>
          <a:p>
            <a:pPr algn="just"/>
            <a:r>
              <a:rPr lang="ru-RU" altLang="ru-RU" sz="2000" b="1" smtClean="0">
                <a:solidFill>
                  <a:srgbClr val="FF0000"/>
                </a:solidFill>
                <a:cs typeface="Tahoma" pitchFamily="34" charset="0"/>
              </a:rPr>
              <a:t>паспорт;</a:t>
            </a:r>
            <a:endParaRPr lang="ru-RU" altLang="ru-RU" sz="2000" smtClean="0">
              <a:cs typeface="Tahoma" pitchFamily="34" charset="0"/>
            </a:endParaRPr>
          </a:p>
          <a:p>
            <a:r>
              <a:rPr lang="ru-RU" altLang="ru-RU" sz="2000" b="1" smtClean="0">
                <a:solidFill>
                  <a:srgbClr val="FF0000"/>
                </a:solidFill>
                <a:cs typeface="Tahoma" pitchFamily="34" charset="0"/>
              </a:rPr>
              <a:t>гелевую ручку с черными чернилами</a:t>
            </a:r>
            <a:r>
              <a:rPr lang="ru-RU" altLang="ru-RU" sz="2000" smtClean="0">
                <a:cs typeface="Tahoma" pitchFamily="34" charset="0"/>
              </a:rPr>
              <a:t>;</a:t>
            </a:r>
          </a:p>
          <a:p>
            <a:pPr algn="just"/>
            <a:r>
              <a:rPr lang="ru-RU" altLang="ru-RU" sz="2000" b="1" smtClean="0">
                <a:solidFill>
                  <a:srgbClr val="FF0000"/>
                </a:solidFill>
                <a:cs typeface="Tahoma" pitchFamily="34" charset="0"/>
              </a:rPr>
              <a:t>дополнительные устройства и материалы</a:t>
            </a:r>
            <a:r>
              <a:rPr lang="ru-RU" altLang="ru-RU" sz="2000" smtClean="0">
                <a:cs typeface="Tahoma" pitchFamily="34" charset="0"/>
              </a:rPr>
              <a:t>, которые можно использовать на экзаменах по отдельным предметам (перечень которых утверждается приказом Минобрнауки МО):</a:t>
            </a:r>
          </a:p>
          <a:p>
            <a:pPr>
              <a:buFontTx/>
              <a:buNone/>
            </a:pPr>
            <a:r>
              <a:rPr lang="ru-RU" altLang="ru-RU" sz="1800" b="1" smtClean="0">
                <a:cs typeface="Tahoma" pitchFamily="34" charset="0"/>
              </a:rPr>
              <a:t>по математике</a:t>
            </a:r>
            <a:r>
              <a:rPr lang="ru-RU" altLang="ru-RU" sz="1800" smtClean="0">
                <a:cs typeface="Tahoma" pitchFamily="34" charset="0"/>
              </a:rPr>
              <a:t> – линейку; </a:t>
            </a:r>
          </a:p>
          <a:p>
            <a:pPr>
              <a:buFontTx/>
              <a:buNone/>
            </a:pPr>
            <a:r>
              <a:rPr lang="ru-RU" altLang="ru-RU" sz="1800" b="1" smtClean="0">
                <a:cs typeface="Tahoma" pitchFamily="34" charset="0"/>
              </a:rPr>
              <a:t>по физике</a:t>
            </a:r>
            <a:r>
              <a:rPr lang="ru-RU" altLang="ru-RU" sz="1800" smtClean="0">
                <a:cs typeface="Tahoma" pitchFamily="34" charset="0"/>
              </a:rPr>
              <a:t> – линейку и непрограммируемый калькулятор;</a:t>
            </a:r>
          </a:p>
          <a:p>
            <a:pPr>
              <a:buFontTx/>
              <a:buNone/>
            </a:pPr>
            <a:r>
              <a:rPr lang="ru-RU" altLang="ru-RU" sz="1800" b="1" smtClean="0">
                <a:cs typeface="Tahoma" pitchFamily="34" charset="0"/>
              </a:rPr>
              <a:t>по химии</a:t>
            </a:r>
            <a:r>
              <a:rPr lang="ru-RU" altLang="ru-RU" sz="1800" smtClean="0">
                <a:cs typeface="Tahoma" pitchFamily="34" charset="0"/>
              </a:rPr>
              <a:t> – непрограммируемый калькулятор; </a:t>
            </a:r>
          </a:p>
          <a:p>
            <a:pPr>
              <a:buFontTx/>
              <a:buNone/>
            </a:pPr>
            <a:r>
              <a:rPr lang="ru-RU" altLang="ru-RU" sz="1800" b="1" smtClean="0">
                <a:cs typeface="Tahoma" pitchFamily="34" charset="0"/>
              </a:rPr>
              <a:t>по географии</a:t>
            </a:r>
            <a:r>
              <a:rPr lang="ru-RU" altLang="ru-RU" sz="1800" smtClean="0">
                <a:cs typeface="Tahoma" pitchFamily="34" charset="0"/>
              </a:rPr>
              <a:t> – линейку, транспортир, непрограммируемый калькулятор. </a:t>
            </a:r>
          </a:p>
          <a:p>
            <a:pPr algn="just">
              <a:buFontTx/>
              <a:buNone/>
            </a:pPr>
            <a:r>
              <a:rPr lang="ru-RU" altLang="ru-RU" sz="2000" b="1" smtClean="0">
                <a:solidFill>
                  <a:srgbClr val="FF0000"/>
                </a:solidFill>
                <a:cs typeface="Tahoma" pitchFamily="34" charset="0"/>
              </a:rPr>
              <a:t>                                                </a:t>
            </a:r>
            <a:endParaRPr lang="ru-RU" altLang="ru-RU" sz="2000" b="1" smtClean="0">
              <a:cs typeface="Tahoma" pitchFamily="34" charset="0"/>
            </a:endParaRPr>
          </a:p>
          <a:p>
            <a:endParaRPr lang="ru-RU" altLang="ru-RU" sz="2000" smtClean="0"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7313" y="2143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Организация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 - 11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pic>
        <p:nvPicPr>
          <p:cNvPr id="14340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Содержимое 2"/>
          <p:cNvSpPr>
            <a:spLocks noGrp="1"/>
          </p:cNvSpPr>
          <p:nvPr>
            <p:ph sz="quarter" idx="1"/>
          </p:nvPr>
        </p:nvSpPr>
        <p:spPr>
          <a:xfrm>
            <a:off x="285750" y="428625"/>
            <a:ext cx="8686800" cy="6069013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sz="2000" dirty="0" smtClean="0">
                <a:cs typeface="Tahoma" pitchFamily="34" charset="0"/>
              </a:rPr>
              <a:t>   </a:t>
            </a:r>
          </a:p>
          <a:p>
            <a:pPr>
              <a:buFontTx/>
              <a:buNone/>
            </a:pPr>
            <a:endParaRPr lang="ru-RU" altLang="ru-RU" sz="2000" b="1" dirty="0" smtClean="0">
              <a:solidFill>
                <a:srgbClr val="FF0000"/>
              </a:solidFill>
              <a:cs typeface="Tahoma" pitchFamily="34" charset="0"/>
            </a:endParaRPr>
          </a:p>
          <a:p>
            <a:pPr>
              <a:buFontTx/>
              <a:buNone/>
            </a:pPr>
            <a:endParaRPr lang="ru-RU" altLang="ru-RU" sz="2000" b="1" dirty="0" smtClean="0">
              <a:solidFill>
                <a:srgbClr val="FF0000"/>
              </a:solidFill>
              <a:cs typeface="Tahoma" pitchFamily="34" charset="0"/>
            </a:endParaRPr>
          </a:p>
          <a:p>
            <a:pPr>
              <a:buFontTx/>
              <a:buNone/>
            </a:pPr>
            <a:r>
              <a:rPr lang="ru-RU" altLang="ru-RU" sz="2000" dirty="0" smtClean="0"/>
              <a:t>    В целях обеспечения безопасности, обеспечения порядка и предотвращения фактов нарушения порядка проведения ЕГЭ пункты проведения экзаменов (ППЭ) оборудуются:</a:t>
            </a:r>
          </a:p>
          <a:p>
            <a:pPr>
              <a:buFontTx/>
              <a:buNone/>
            </a:pPr>
            <a:endParaRPr lang="ru-RU" altLang="ru-RU" sz="2000" dirty="0" smtClean="0"/>
          </a:p>
          <a:p>
            <a:pPr>
              <a:buFontTx/>
              <a:buNone/>
            </a:pPr>
            <a:r>
              <a:rPr lang="ru-RU" altLang="ru-RU" sz="2000" dirty="0" smtClean="0"/>
              <a:t> </a:t>
            </a:r>
            <a:r>
              <a:rPr lang="ru-RU" altLang="ru-RU" sz="2000" b="1" dirty="0" smtClean="0"/>
              <a:t>1. стационарными и (или) переносными металлоискателями; </a:t>
            </a:r>
          </a:p>
          <a:p>
            <a:pPr>
              <a:buFontTx/>
              <a:buNone/>
            </a:pPr>
            <a:endParaRPr lang="ru-RU" altLang="ru-RU" sz="2000" b="1" dirty="0" smtClean="0"/>
          </a:p>
          <a:p>
            <a:pPr>
              <a:buFontTx/>
              <a:buNone/>
            </a:pPr>
            <a:r>
              <a:rPr lang="ru-RU" altLang="ru-RU" sz="2000" b="1" dirty="0" smtClean="0"/>
              <a:t> 2. аудитории ППЭ оборудуются средствами  видеонаблюдения;</a:t>
            </a:r>
          </a:p>
          <a:p>
            <a:pPr>
              <a:buFontTx/>
              <a:buNone/>
            </a:pPr>
            <a:endParaRPr lang="ru-RU" altLang="ru-RU" sz="2000" b="1" dirty="0" smtClean="0"/>
          </a:p>
          <a:p>
            <a:pPr>
              <a:buFontTx/>
              <a:buNone/>
            </a:pPr>
            <a:r>
              <a:rPr lang="ru-RU" altLang="ru-RU" sz="2000" b="1" dirty="0" smtClean="0"/>
              <a:t> 3. ППЭ оборудуются системами подавления сигналов связи.</a:t>
            </a:r>
            <a:endParaRPr lang="ru-RU" altLang="ru-RU" sz="2000" b="1" dirty="0" smtClean="0">
              <a:cs typeface="Tahom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57313" y="2143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Организация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 -11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pic>
        <p:nvPicPr>
          <p:cNvPr id="1536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5"/>
          <p:cNvSpPr txBox="1">
            <a:spLocks noChangeArrowheads="1"/>
          </p:cNvSpPr>
          <p:nvPr/>
        </p:nvSpPr>
        <p:spPr bwMode="auto">
          <a:xfrm>
            <a:off x="428625" y="1268413"/>
            <a:ext cx="842486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 smtClean="0">
                <a:cs typeface="Tahoma" pitchFamily="34" charset="0"/>
              </a:rPr>
              <a:t>   Во </a:t>
            </a:r>
            <a:r>
              <a:rPr lang="ru-RU" altLang="ru-RU" sz="2000" dirty="0">
                <a:cs typeface="Tahoma" pitchFamily="34" charset="0"/>
              </a:rPr>
              <a:t>время экзамена участнику </a:t>
            </a:r>
            <a:r>
              <a:rPr lang="ru-RU" altLang="ru-RU" sz="2000" b="1" dirty="0">
                <a:solidFill>
                  <a:srgbClr val="FF0000"/>
                </a:solidFill>
                <a:cs typeface="Tahoma" pitchFamily="34" charset="0"/>
              </a:rPr>
              <a:t>запрещается: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cs typeface="Tahoma" pitchFamily="34" charset="0"/>
              </a:rPr>
              <a:t>- разговаривать, вставать с места, пересаживаться;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cs typeface="Tahoma" pitchFamily="34" charset="0"/>
              </a:rPr>
              <a:t>- обмениваться с другими участниками любыми материалами    и предметами;</a:t>
            </a: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ru-RU" altLang="ru-RU" sz="2000" dirty="0">
                <a:cs typeface="Tahoma" pitchFamily="34" charset="0"/>
              </a:rPr>
              <a:t>пользоваться мобильными телефонами или иными средствами связи, любыми электронно-вычислительным устройствами (</a:t>
            </a:r>
            <a:r>
              <a:rPr lang="ru-RU" altLang="ru-RU" sz="2000" u="sng" dirty="0">
                <a:solidFill>
                  <a:srgbClr val="FF0000"/>
                </a:solidFill>
                <a:cs typeface="Tahoma" pitchFamily="34" charset="0"/>
              </a:rPr>
              <a:t>наличие</a:t>
            </a:r>
            <a:r>
              <a:rPr lang="ru-RU" altLang="ru-RU" sz="2000" dirty="0">
                <a:solidFill>
                  <a:srgbClr val="FF0000"/>
                </a:solidFill>
                <a:cs typeface="Tahoma" pitchFamily="34" charset="0"/>
              </a:rPr>
              <a:t> и использование указанных материалов и средств запрещено как в аудитории, так и во всем ППЭ на протяжении всего экзамена</a:t>
            </a:r>
            <a:r>
              <a:rPr lang="ru-RU" altLang="ru-RU" sz="2000" dirty="0">
                <a:cs typeface="Tahoma" pitchFamily="34" charset="0"/>
              </a:rPr>
              <a:t>);</a:t>
            </a:r>
          </a:p>
          <a:p>
            <a:pPr eaLnBrk="1" hangingPunct="1">
              <a:spcBef>
                <a:spcPct val="0"/>
              </a:spcBef>
              <a:buFontTx/>
              <a:buChar char="-"/>
            </a:pPr>
            <a:r>
              <a:rPr lang="ru-RU" altLang="ru-RU" sz="2000" dirty="0">
                <a:cs typeface="Tahoma" pitchFamily="34" charset="0"/>
              </a:rPr>
              <a:t>пользоваться справочными материалами;</a:t>
            </a:r>
          </a:p>
          <a:p>
            <a:pPr algn="just" eaLnBrk="1" hangingPunct="1">
              <a:spcBef>
                <a:spcPct val="0"/>
              </a:spcBef>
              <a:buFontTx/>
              <a:buChar char="-"/>
            </a:pPr>
            <a:r>
              <a:rPr lang="ru-RU" altLang="ru-RU" sz="2000" dirty="0">
                <a:cs typeface="Tahoma" pitchFamily="34" charset="0"/>
              </a:rPr>
              <a:t>ходить по ППЭ во время экзамена без сопровождения.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000" dirty="0">
              <a:cs typeface="Tahoma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dirty="0">
                <a:cs typeface="Tahoma" pitchFamily="34" charset="0"/>
              </a:rPr>
              <a:t>В сопровождении одного из организаторов участники </a:t>
            </a:r>
            <a:r>
              <a:rPr lang="ru-RU" altLang="ru-RU" sz="2000" b="1" dirty="0">
                <a:solidFill>
                  <a:srgbClr val="FF0000"/>
                </a:solidFill>
                <a:cs typeface="Tahoma" pitchFamily="34" charset="0"/>
              </a:rPr>
              <a:t>могут выходить </a:t>
            </a:r>
            <a:r>
              <a:rPr lang="ru-RU" altLang="ru-RU" sz="2000" dirty="0">
                <a:cs typeface="Tahoma" pitchFamily="34" charset="0"/>
              </a:rPr>
              <a:t>по уважительной причине (в туалет, в медицинскую комнату), </a:t>
            </a:r>
            <a:r>
              <a:rPr lang="ru-RU" altLang="ru-RU" sz="2000" b="1" dirty="0">
                <a:solidFill>
                  <a:srgbClr val="FF0000"/>
                </a:solidFill>
                <a:cs typeface="Tahoma" pitchFamily="34" charset="0"/>
              </a:rPr>
              <a:t>оставив бланки </a:t>
            </a:r>
            <a:r>
              <a:rPr lang="ru-RU" altLang="ru-RU" sz="2000" dirty="0">
                <a:cs typeface="Tahoma" pitchFamily="34" charset="0"/>
              </a:rPr>
              <a:t>на своем столе в аудитории.</a:t>
            </a:r>
            <a:endParaRPr lang="ru-RU" altLang="ru-RU" sz="2000" b="1" dirty="0"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313" y="2143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Организация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 - 11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pic>
        <p:nvPicPr>
          <p:cNvPr id="16388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 bwMode="auto">
          <a:xfrm>
            <a:off x="5786438" y="3286125"/>
            <a:ext cx="2143125" cy="2214563"/>
          </a:xfrm>
          <a:prstGeom prst="roundRect">
            <a:avLst/>
          </a:prstGeom>
          <a:gradFill flip="none" rotWithShape="1">
            <a:gsLst>
              <a:gs pos="0">
                <a:srgbClr val="2DC1DF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5681663" y="971550"/>
            <a:ext cx="2143125" cy="2214563"/>
          </a:xfrm>
          <a:prstGeom prst="roundRect">
            <a:avLst/>
          </a:prstGeom>
          <a:gradFill flip="none" rotWithShape="1">
            <a:gsLst>
              <a:gs pos="0">
                <a:srgbClr val="2DC1DF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63588" y="1314450"/>
            <a:ext cx="4176712" cy="727075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37609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 нарушение Порядка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37609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член ГЭК удаляет с экзамена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92138" y="3573463"/>
            <a:ext cx="4157662" cy="69215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37609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Аннулирование результатов при нарушении организатором или иным лицом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37609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(в т.ч. неустановленным)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71550" y="2420938"/>
            <a:ext cx="4157663" cy="749300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37609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Аннулирование результатов за нарушение Порядка, выявленное при перепроверке</a:t>
            </a:r>
          </a:p>
        </p:txBody>
      </p:sp>
      <p:sp>
        <p:nvSpPr>
          <p:cNvPr id="17415" name="TextBox 5"/>
          <p:cNvSpPr txBox="1">
            <a:spLocks noChangeArrowheads="1"/>
          </p:cNvSpPr>
          <p:nvPr/>
        </p:nvSpPr>
        <p:spPr bwMode="auto">
          <a:xfrm>
            <a:off x="5770563" y="1314450"/>
            <a:ext cx="19446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0000"/>
                </a:solidFill>
                <a:cs typeface="Tahoma" pitchFamily="34" charset="0"/>
              </a:rPr>
              <a:t>Без права пересдачи в текущем году</a:t>
            </a:r>
          </a:p>
        </p:txBody>
      </p:sp>
      <p:sp>
        <p:nvSpPr>
          <p:cNvPr id="17416" name="TextBox 16"/>
          <p:cNvSpPr txBox="1">
            <a:spLocks noChangeArrowheads="1"/>
          </p:cNvSpPr>
          <p:nvPr/>
        </p:nvSpPr>
        <p:spPr bwMode="auto">
          <a:xfrm>
            <a:off x="5786438" y="3468688"/>
            <a:ext cx="20716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b="1">
              <a:solidFill>
                <a:srgbClr val="376092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0000"/>
                </a:solidFill>
                <a:cs typeface="Tahoma" pitchFamily="34" charset="0"/>
              </a:rPr>
              <a:t>С правом пересдачи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8963" y="5708650"/>
            <a:ext cx="7126287" cy="792163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37609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Все решения об утверждении, изменении или аннулировании результатов ГИА принимает </a:t>
            </a:r>
            <a:r>
              <a:rPr lang="ru-RU" altLang="ru-RU" sz="1500" b="1">
                <a:solidFill>
                  <a:srgbClr val="CC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председатель ГЭК единолично.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81050" y="4551363"/>
            <a:ext cx="4159250" cy="960437"/>
          </a:xfrm>
          <a:prstGeom prst="rect">
            <a:avLst/>
          </a:prstGeom>
          <a:solidFill>
            <a:srgbClr val="B9CDE5">
              <a:alpha val="31000"/>
            </a:srgb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b="1">
                <a:solidFill>
                  <a:srgbClr val="376092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случае остановки экзамена членом ГЭК (по согласованию с председателем ГЭК) в отдельных аудиториях или во всем ППЭ</a:t>
            </a:r>
          </a:p>
        </p:txBody>
      </p:sp>
      <p:pic>
        <p:nvPicPr>
          <p:cNvPr id="17419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285875" y="214313"/>
            <a:ext cx="742950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Аннулирование, удаление, пересдача</a:t>
            </a:r>
          </a:p>
        </p:txBody>
      </p:sp>
      <p:sp>
        <p:nvSpPr>
          <p:cNvPr id="17421" name="Стрелка вправо 1"/>
          <p:cNvSpPr>
            <a:spLocks noChangeArrowheads="1"/>
          </p:cNvSpPr>
          <p:nvPr/>
        </p:nvSpPr>
        <p:spPr bwMode="auto">
          <a:xfrm>
            <a:off x="5000625" y="1862138"/>
            <a:ext cx="588963" cy="431800"/>
          </a:xfrm>
          <a:prstGeom prst="rightArrow">
            <a:avLst>
              <a:gd name="adj1" fmla="val 50000"/>
              <a:gd name="adj2" fmla="val 5009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17422" name="Стрелка вправо 15"/>
          <p:cNvSpPr>
            <a:spLocks noChangeArrowheads="1"/>
          </p:cNvSpPr>
          <p:nvPr/>
        </p:nvSpPr>
        <p:spPr bwMode="auto">
          <a:xfrm>
            <a:off x="5000625" y="4254500"/>
            <a:ext cx="588963" cy="431800"/>
          </a:xfrm>
          <a:prstGeom prst="rightArrow">
            <a:avLst>
              <a:gd name="adj1" fmla="val 50000"/>
              <a:gd name="adj2" fmla="val 5009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258763" y="836613"/>
            <a:ext cx="8640762" cy="5826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altLang="ru-RU" sz="2000" b="1" dirty="0" smtClean="0">
              <a:solidFill>
                <a:srgbClr val="000099"/>
              </a:solidFill>
              <a:latin typeface="Times New Roman" pitchFamily="18" charset="0"/>
              <a:cs typeface="Simplified Arabic" pitchFamily="18" charset="-78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000" b="1" dirty="0" smtClean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Повторно </a:t>
            </a:r>
            <a:r>
              <a:rPr lang="ru-RU" altLang="ru-RU" sz="2000" b="1" dirty="0">
                <a:solidFill>
                  <a:srgbClr val="000099"/>
                </a:solidFill>
                <a:latin typeface="Times New Roman" pitchFamily="18" charset="0"/>
                <a:cs typeface="Simplified Arabic" pitchFamily="18" charset="-78"/>
              </a:rPr>
              <a:t>допускаются к сдаче экзаменов в текущем году следующие обучающиеся:</a:t>
            </a: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Char char="•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не завершившие выполнение экзаменационной работы по уважительным причинам (болезнь или иные обстоятельства, подтвержденные документально);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Char char="•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не явившиеся на экзамены по уважительным причинам (болезнь или иные обстоятельства, подтвержденные документально);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Char char="•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апелляция которых о нарушении установленного порядка проведения ЕГЭ конфликтной комиссией была удовлетворена;</a:t>
            </a: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Char char="•"/>
            </a:pP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получившие на ГИА неудовлетворительный результат по одному из обязательных учебных предметов.</a:t>
            </a: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Char char="•"/>
            </a:pP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75" y="214313"/>
            <a:ext cx="7429500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Пересдача ГИА -11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3506"/>
            <a:ext cx="1285875" cy="891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508000" y="1052513"/>
            <a:ext cx="8351838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</a:rPr>
              <a:t>Экзаменационные задания </a:t>
            </a:r>
            <a:r>
              <a:rPr lang="ru-RU" altLang="ru-RU" sz="1800" dirty="0" smtClean="0">
                <a:latin typeface="Times New Roman" pitchFamily="18" charset="0"/>
              </a:rPr>
              <a:t>ГИА </a:t>
            </a:r>
            <a:r>
              <a:rPr lang="ru-RU" altLang="ru-RU" sz="1800" dirty="0">
                <a:latin typeface="Times New Roman" pitchFamily="18" charset="0"/>
              </a:rPr>
              <a:t>— контрольные измерительные материалы (</a:t>
            </a:r>
            <a:r>
              <a:rPr lang="ru-RU" altLang="ru-RU" sz="1800" b="1" dirty="0">
                <a:solidFill>
                  <a:srgbClr val="FF0000"/>
                </a:solidFill>
                <a:latin typeface="Times New Roman" pitchFamily="18" charset="0"/>
              </a:rPr>
              <a:t>КИМ</a:t>
            </a:r>
            <a:r>
              <a:rPr lang="ru-RU" altLang="ru-RU" sz="1800" dirty="0">
                <a:latin typeface="Times New Roman" pitchFamily="18" charset="0"/>
              </a:rPr>
              <a:t>) представляют собой комплексы заданий стандартизированной формы, выполнение которых позволяет установить уровень освоения федерального государственного образовательного стандарта.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FF0000"/>
                </a:solidFill>
                <a:latin typeface="Times New Roman" pitchFamily="18" charset="0"/>
              </a:rPr>
              <a:t>КИМ</a:t>
            </a:r>
            <a:r>
              <a:rPr lang="ru-RU" altLang="ru-RU" sz="1800" dirty="0">
                <a:latin typeface="Times New Roman" pitchFamily="18" charset="0"/>
              </a:rPr>
              <a:t> разрабатываются Федеральным институтом педагогических измерений (ФИПИ).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</a:rPr>
              <a:t>С документами, регламентирующими структуру и  содержание </a:t>
            </a:r>
            <a:r>
              <a:rPr lang="ru-RU" altLang="ru-RU" sz="1800" b="1" dirty="0">
                <a:solidFill>
                  <a:srgbClr val="FF0000"/>
                </a:solidFill>
                <a:latin typeface="Times New Roman" pitchFamily="18" charset="0"/>
              </a:rPr>
              <a:t>КИМ</a:t>
            </a:r>
            <a:r>
              <a:rPr lang="ru-RU" altLang="ru-RU" sz="1800" dirty="0">
                <a:latin typeface="Times New Roman" pitchFamily="18" charset="0"/>
              </a:rPr>
              <a:t> (кодификаторами, спецификациями), а также с демонстрационными вариантами </a:t>
            </a:r>
            <a:r>
              <a:rPr lang="ru-RU" altLang="ru-RU" sz="1800" dirty="0" smtClean="0">
                <a:latin typeface="Times New Roman" pitchFamily="18" charset="0"/>
              </a:rPr>
              <a:t>ГИА </a:t>
            </a:r>
            <a:r>
              <a:rPr lang="ru-RU" altLang="ru-RU" sz="1800" dirty="0">
                <a:latin typeface="Times New Roman" pitchFamily="18" charset="0"/>
              </a:rPr>
              <a:t>по каждому предмету, можно ознакомиться в разделе «Демонстрационные варианты </a:t>
            </a:r>
            <a:r>
              <a:rPr lang="ru-RU" altLang="ru-RU" sz="1800" dirty="0" smtClean="0">
                <a:latin typeface="Times New Roman" pitchFamily="18" charset="0"/>
              </a:rPr>
              <a:t>ЕГЭ</a:t>
            </a:r>
            <a:r>
              <a:rPr lang="en-US" altLang="ru-RU" sz="1800" dirty="0" smtClean="0">
                <a:latin typeface="Times New Roman" pitchFamily="18" charset="0"/>
              </a:rPr>
              <a:t>/</a:t>
            </a:r>
            <a:r>
              <a:rPr lang="ru-RU" altLang="ru-RU" sz="1800" dirty="0" smtClean="0">
                <a:latin typeface="Times New Roman" pitchFamily="18" charset="0"/>
              </a:rPr>
              <a:t>ГВЭ».</a:t>
            </a: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>
                <a:solidFill>
                  <a:srgbClr val="FF0000"/>
                </a:solidFill>
                <a:latin typeface="Times New Roman" pitchFamily="18" charset="0"/>
              </a:rPr>
              <a:t>КИМ</a:t>
            </a:r>
            <a:r>
              <a:rPr lang="ru-RU" altLang="ru-RU" sz="1800" dirty="0">
                <a:latin typeface="Times New Roman" pitchFamily="18" charset="0"/>
              </a:rPr>
              <a:t> включают в себя задания с кратким и развернутым ответами.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imes New Roman" pitchFamily="18" charset="0"/>
              </a:rPr>
              <a:t>При проведении ЕГЭ по иностранным языкам в состав экзамена включен раздел «Говорение», устные ответы на задания которого записываются на аудионосители. </a:t>
            </a:r>
            <a:r>
              <a:rPr lang="ru-RU" altLang="ru-RU" sz="1800" b="1" dirty="0">
                <a:latin typeface="Times New Roman" pitchFamily="18" charset="0"/>
              </a:rPr>
              <a:t>Выбор участника ЕГЭ данного раздела является </a:t>
            </a:r>
            <a:r>
              <a:rPr lang="ru-RU" altLang="ru-RU" sz="1800" b="1" u="sng" dirty="0">
                <a:latin typeface="Times New Roman" pitchFamily="18" charset="0"/>
              </a:rPr>
              <a:t>добровольным</a:t>
            </a:r>
            <a:r>
              <a:rPr lang="ru-RU" altLang="ru-RU" sz="1800" dirty="0">
                <a:latin typeface="Times New Roman" pitchFamily="18" charset="0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 dirty="0">
              <a:latin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88" y="227091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Задания 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 - 11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506"/>
            <a:ext cx="1296144" cy="898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0188" y="227091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Б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ланки  ГИА - 11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5576" y="1340768"/>
            <a:ext cx="75608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Бланк регистрации</a:t>
            </a:r>
          </a:p>
          <a:p>
            <a:endParaRPr lang="ru-RU" b="1" dirty="0" smtClean="0"/>
          </a:p>
          <a:p>
            <a:r>
              <a:rPr lang="ru-RU" b="1" dirty="0" smtClean="0"/>
              <a:t>Бланк ответов №1</a:t>
            </a:r>
          </a:p>
          <a:p>
            <a:endParaRPr lang="ru-RU" b="1" dirty="0" smtClean="0"/>
          </a:p>
          <a:p>
            <a:r>
              <a:rPr lang="ru-RU" b="1" dirty="0" smtClean="0"/>
              <a:t>Бланк ответов №2 лист1</a:t>
            </a:r>
          </a:p>
          <a:p>
            <a:endParaRPr lang="ru-RU" b="1" dirty="0" smtClean="0"/>
          </a:p>
          <a:p>
            <a:r>
              <a:rPr lang="ru-RU" b="1" dirty="0" smtClean="0"/>
              <a:t>Бланк ответов №2 лист2</a:t>
            </a:r>
          </a:p>
          <a:p>
            <a:endParaRPr lang="ru-RU" b="1" dirty="0" smtClean="0"/>
          </a:p>
          <a:p>
            <a:r>
              <a:rPr lang="ru-RU" b="1" dirty="0" smtClean="0"/>
              <a:t>Дополнительный бланк ответов №2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55863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67976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13" y="918012"/>
            <a:ext cx="3942779" cy="556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868144" y="4005064"/>
            <a:ext cx="28083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Роспись участника о том,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что он ознакомлен </a:t>
            </a:r>
          </a:p>
          <a:p>
            <a:r>
              <a:rPr lang="ru-RU" sz="2000" b="1" dirty="0" smtClean="0">
                <a:solidFill>
                  <a:srgbClr val="FF0000"/>
                </a:solidFill>
              </a:rPr>
              <a:t>с порядком проведения ЕГЭ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2987749" y="4365104"/>
            <a:ext cx="2880395" cy="1131929"/>
            <a:chOff x="2987749" y="4365104"/>
            <a:chExt cx="2880395" cy="1131929"/>
          </a:xfrm>
        </p:grpSpPr>
        <p:cxnSp>
          <p:nvCxnSpPr>
            <p:cNvPr id="3" name="Прямая со стрелкой 2"/>
            <p:cNvCxnSpPr/>
            <p:nvPr/>
          </p:nvCxnSpPr>
          <p:spPr bwMode="auto">
            <a:xfrm flipH="1">
              <a:off x="4142220" y="4365104"/>
              <a:ext cx="1725924" cy="792088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" name="Полилиния 8"/>
            <p:cNvSpPr/>
            <p:nvPr/>
          </p:nvSpPr>
          <p:spPr bwMode="auto">
            <a:xfrm>
              <a:off x="2987749" y="4873824"/>
              <a:ext cx="1254642" cy="623209"/>
            </a:xfrm>
            <a:custGeom>
              <a:avLst/>
              <a:gdLst>
                <a:gd name="connsiteX0" fmla="*/ 1222744 w 1254642"/>
                <a:gd name="connsiteY0" fmla="*/ 144743 h 623209"/>
                <a:gd name="connsiteX1" fmla="*/ 1212111 w 1254642"/>
                <a:gd name="connsiteY1" fmla="*/ 59683 h 623209"/>
                <a:gd name="connsiteX2" fmla="*/ 1169581 w 1254642"/>
                <a:gd name="connsiteY2" fmla="*/ 38418 h 623209"/>
                <a:gd name="connsiteX3" fmla="*/ 978195 w 1254642"/>
                <a:gd name="connsiteY3" fmla="*/ 27785 h 623209"/>
                <a:gd name="connsiteX4" fmla="*/ 159488 w 1254642"/>
                <a:gd name="connsiteY4" fmla="*/ 27785 h 623209"/>
                <a:gd name="connsiteX5" fmla="*/ 127591 w 1254642"/>
                <a:gd name="connsiteY5" fmla="*/ 38418 h 623209"/>
                <a:gd name="connsiteX6" fmla="*/ 106325 w 1254642"/>
                <a:gd name="connsiteY6" fmla="*/ 59683 h 623209"/>
                <a:gd name="connsiteX7" fmla="*/ 42530 w 1254642"/>
                <a:gd name="connsiteY7" fmla="*/ 80948 h 623209"/>
                <a:gd name="connsiteX8" fmla="*/ 21265 w 1254642"/>
                <a:gd name="connsiteY8" fmla="*/ 112846 h 623209"/>
                <a:gd name="connsiteX9" fmla="*/ 0 w 1254642"/>
                <a:gd name="connsiteY9" fmla="*/ 176641 h 623209"/>
                <a:gd name="connsiteX10" fmla="*/ 10632 w 1254642"/>
                <a:gd name="connsiteY10" fmla="*/ 389292 h 623209"/>
                <a:gd name="connsiteX11" fmla="*/ 21265 w 1254642"/>
                <a:gd name="connsiteY11" fmla="*/ 421190 h 623209"/>
                <a:gd name="connsiteX12" fmla="*/ 116958 w 1254642"/>
                <a:gd name="connsiteY12" fmla="*/ 506250 h 623209"/>
                <a:gd name="connsiteX13" fmla="*/ 159488 w 1254642"/>
                <a:gd name="connsiteY13" fmla="*/ 516883 h 623209"/>
                <a:gd name="connsiteX14" fmla="*/ 233916 w 1254642"/>
                <a:gd name="connsiteY14" fmla="*/ 548781 h 623209"/>
                <a:gd name="connsiteX15" fmla="*/ 287079 w 1254642"/>
                <a:gd name="connsiteY15" fmla="*/ 559413 h 623209"/>
                <a:gd name="connsiteX16" fmla="*/ 318977 w 1254642"/>
                <a:gd name="connsiteY16" fmla="*/ 570046 h 623209"/>
                <a:gd name="connsiteX17" fmla="*/ 414670 w 1254642"/>
                <a:gd name="connsiteY17" fmla="*/ 580678 h 623209"/>
                <a:gd name="connsiteX18" fmla="*/ 446567 w 1254642"/>
                <a:gd name="connsiteY18" fmla="*/ 591311 h 623209"/>
                <a:gd name="connsiteX19" fmla="*/ 531628 w 1254642"/>
                <a:gd name="connsiteY19" fmla="*/ 601943 h 623209"/>
                <a:gd name="connsiteX20" fmla="*/ 574158 w 1254642"/>
                <a:gd name="connsiteY20" fmla="*/ 623209 h 623209"/>
                <a:gd name="connsiteX21" fmla="*/ 1031358 w 1254642"/>
                <a:gd name="connsiteY21" fmla="*/ 612576 h 623209"/>
                <a:gd name="connsiteX22" fmla="*/ 1063256 w 1254642"/>
                <a:gd name="connsiteY22" fmla="*/ 591311 h 623209"/>
                <a:gd name="connsiteX23" fmla="*/ 1105786 w 1254642"/>
                <a:gd name="connsiteY23" fmla="*/ 580678 h 623209"/>
                <a:gd name="connsiteX24" fmla="*/ 1201479 w 1254642"/>
                <a:gd name="connsiteY24" fmla="*/ 506250 h 623209"/>
                <a:gd name="connsiteX25" fmla="*/ 1222744 w 1254642"/>
                <a:gd name="connsiteY25" fmla="*/ 463720 h 623209"/>
                <a:gd name="connsiteX26" fmla="*/ 1244009 w 1254642"/>
                <a:gd name="connsiteY26" fmla="*/ 399925 h 623209"/>
                <a:gd name="connsiteX27" fmla="*/ 1254642 w 1254642"/>
                <a:gd name="connsiteY27" fmla="*/ 368027 h 623209"/>
                <a:gd name="connsiteX28" fmla="*/ 1222744 w 1254642"/>
                <a:gd name="connsiteY28" fmla="*/ 144743 h 6232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54642" h="623209">
                  <a:moveTo>
                    <a:pt x="1222744" y="144743"/>
                  </a:moveTo>
                  <a:cubicBezTo>
                    <a:pt x="1215656" y="93352"/>
                    <a:pt x="1224890" y="85240"/>
                    <a:pt x="1212111" y="59683"/>
                  </a:cubicBezTo>
                  <a:cubicBezTo>
                    <a:pt x="1205023" y="45506"/>
                    <a:pt x="1185286" y="40560"/>
                    <a:pt x="1169581" y="38418"/>
                  </a:cubicBezTo>
                  <a:cubicBezTo>
                    <a:pt x="1106273" y="29785"/>
                    <a:pt x="1041990" y="31329"/>
                    <a:pt x="978195" y="27785"/>
                  </a:cubicBezTo>
                  <a:cubicBezTo>
                    <a:pt x="670606" y="-23477"/>
                    <a:pt x="884068" y="8202"/>
                    <a:pt x="159488" y="27785"/>
                  </a:cubicBezTo>
                  <a:cubicBezTo>
                    <a:pt x="148285" y="28088"/>
                    <a:pt x="138223" y="34874"/>
                    <a:pt x="127591" y="38418"/>
                  </a:cubicBezTo>
                  <a:cubicBezTo>
                    <a:pt x="120502" y="45506"/>
                    <a:pt x="115291" y="55200"/>
                    <a:pt x="106325" y="59683"/>
                  </a:cubicBezTo>
                  <a:cubicBezTo>
                    <a:pt x="86276" y="69707"/>
                    <a:pt x="42530" y="80948"/>
                    <a:pt x="42530" y="80948"/>
                  </a:cubicBezTo>
                  <a:cubicBezTo>
                    <a:pt x="35442" y="91581"/>
                    <a:pt x="26455" y="101169"/>
                    <a:pt x="21265" y="112846"/>
                  </a:cubicBezTo>
                  <a:cubicBezTo>
                    <a:pt x="12161" y="133329"/>
                    <a:pt x="0" y="176641"/>
                    <a:pt x="0" y="176641"/>
                  </a:cubicBezTo>
                  <a:cubicBezTo>
                    <a:pt x="3544" y="247525"/>
                    <a:pt x="4484" y="318587"/>
                    <a:pt x="10632" y="389292"/>
                  </a:cubicBezTo>
                  <a:cubicBezTo>
                    <a:pt x="11603" y="400458"/>
                    <a:pt x="14384" y="412343"/>
                    <a:pt x="21265" y="421190"/>
                  </a:cubicBezTo>
                  <a:cubicBezTo>
                    <a:pt x="32611" y="435778"/>
                    <a:pt x="86164" y="493052"/>
                    <a:pt x="116958" y="506250"/>
                  </a:cubicBezTo>
                  <a:cubicBezTo>
                    <a:pt x="130389" y="512006"/>
                    <a:pt x="145805" y="511752"/>
                    <a:pt x="159488" y="516883"/>
                  </a:cubicBezTo>
                  <a:cubicBezTo>
                    <a:pt x="220338" y="539702"/>
                    <a:pt x="181116" y="535581"/>
                    <a:pt x="233916" y="548781"/>
                  </a:cubicBezTo>
                  <a:cubicBezTo>
                    <a:pt x="251448" y="553164"/>
                    <a:pt x="269547" y="555030"/>
                    <a:pt x="287079" y="559413"/>
                  </a:cubicBezTo>
                  <a:cubicBezTo>
                    <a:pt x="297952" y="562131"/>
                    <a:pt x="307922" y="568203"/>
                    <a:pt x="318977" y="570046"/>
                  </a:cubicBezTo>
                  <a:cubicBezTo>
                    <a:pt x="350634" y="575322"/>
                    <a:pt x="382772" y="577134"/>
                    <a:pt x="414670" y="580678"/>
                  </a:cubicBezTo>
                  <a:cubicBezTo>
                    <a:pt x="425302" y="584222"/>
                    <a:pt x="435540" y="589306"/>
                    <a:pt x="446567" y="591311"/>
                  </a:cubicBezTo>
                  <a:cubicBezTo>
                    <a:pt x="474680" y="596423"/>
                    <a:pt x="503907" y="595013"/>
                    <a:pt x="531628" y="601943"/>
                  </a:cubicBezTo>
                  <a:cubicBezTo>
                    <a:pt x="547005" y="605787"/>
                    <a:pt x="559981" y="616120"/>
                    <a:pt x="574158" y="623209"/>
                  </a:cubicBezTo>
                  <a:cubicBezTo>
                    <a:pt x="726558" y="619665"/>
                    <a:pt x="879240" y="622497"/>
                    <a:pt x="1031358" y="612576"/>
                  </a:cubicBezTo>
                  <a:cubicBezTo>
                    <a:pt x="1044110" y="611744"/>
                    <a:pt x="1051510" y="596345"/>
                    <a:pt x="1063256" y="591311"/>
                  </a:cubicBezTo>
                  <a:cubicBezTo>
                    <a:pt x="1076687" y="585555"/>
                    <a:pt x="1092103" y="585809"/>
                    <a:pt x="1105786" y="580678"/>
                  </a:cubicBezTo>
                  <a:cubicBezTo>
                    <a:pt x="1140683" y="567592"/>
                    <a:pt x="1184620" y="539968"/>
                    <a:pt x="1201479" y="506250"/>
                  </a:cubicBezTo>
                  <a:cubicBezTo>
                    <a:pt x="1208567" y="492073"/>
                    <a:pt x="1216857" y="478436"/>
                    <a:pt x="1222744" y="463720"/>
                  </a:cubicBezTo>
                  <a:cubicBezTo>
                    <a:pt x="1231069" y="442908"/>
                    <a:pt x="1236921" y="421190"/>
                    <a:pt x="1244009" y="399925"/>
                  </a:cubicBezTo>
                  <a:lnTo>
                    <a:pt x="1254642" y="368027"/>
                  </a:lnTo>
                  <a:cubicBezTo>
                    <a:pt x="1243574" y="113463"/>
                    <a:pt x="1229832" y="196134"/>
                    <a:pt x="1222744" y="144743"/>
                  </a:cubicBez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2088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6632"/>
            <a:ext cx="67976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3425" y="764704"/>
            <a:ext cx="4118917" cy="578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8244" y="5502716"/>
            <a:ext cx="2908300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08054" y="4149080"/>
            <a:ext cx="230139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Фиксируется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количество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исправленных 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ответов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19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76375" y="217488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Нормативные документы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7295" y="1844824"/>
            <a:ext cx="81673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tx2">
                  <a:lumMod val="75000"/>
                </a:schemeClr>
              </a:buClr>
              <a:defRPr/>
            </a:pPr>
            <a:r>
              <a:rPr lang="ru-RU" dirty="0"/>
              <a:t>Приказ Минобрнауки РФ </a:t>
            </a:r>
            <a:endParaRPr lang="ru-RU" dirty="0" smtClean="0"/>
          </a:p>
          <a:p>
            <a:pPr algn="ctr">
              <a:buClr>
                <a:schemeClr val="tx2">
                  <a:lumMod val="75000"/>
                </a:schemeClr>
              </a:buClr>
              <a:defRPr/>
            </a:pPr>
            <a:r>
              <a:rPr lang="ru-RU" dirty="0" smtClean="0"/>
              <a:t>«</a:t>
            </a:r>
            <a:r>
              <a:rPr lang="ru-RU" dirty="0"/>
              <a:t>Об утверждении порядка проведения ГИА по образовательным программам среднего общего образования» </a:t>
            </a:r>
            <a:endParaRPr lang="ru-RU" dirty="0" smtClean="0"/>
          </a:p>
          <a:p>
            <a:pPr algn="ctr">
              <a:buClr>
                <a:schemeClr val="tx2">
                  <a:lumMod val="75000"/>
                </a:schemeClr>
              </a:buClr>
              <a:defRPr/>
            </a:pPr>
            <a:r>
              <a:rPr lang="ru-RU" dirty="0" smtClean="0"/>
              <a:t>от 7.11.2018</a:t>
            </a:r>
            <a:r>
              <a:rPr lang="ru-RU" b="1" dirty="0" smtClean="0"/>
              <a:t> </a:t>
            </a:r>
            <a:r>
              <a:rPr lang="ru-RU" b="1" dirty="0"/>
              <a:t>№ </a:t>
            </a:r>
            <a:r>
              <a:rPr lang="ru-RU" b="1" dirty="0" smtClean="0"/>
              <a:t>190</a:t>
            </a:r>
            <a:r>
              <a:rPr lang="en-US" b="1" dirty="0" smtClean="0"/>
              <a:t>/</a:t>
            </a:r>
            <a:r>
              <a:rPr lang="ru-RU" b="1" dirty="0" smtClean="0"/>
              <a:t>1512</a:t>
            </a:r>
            <a:endParaRPr lang="ru-RU" b="1" dirty="0"/>
          </a:p>
          <a:p>
            <a:pPr>
              <a:buClr>
                <a:schemeClr val="tx2">
                  <a:lumMod val="75000"/>
                </a:schemeClr>
              </a:buClr>
              <a:defRPr/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6632"/>
            <a:ext cx="6797675" cy="863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2657" y="976809"/>
            <a:ext cx="3919537" cy="562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6501" y="979781"/>
            <a:ext cx="3960440" cy="5629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5549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791285"/>
            <a:ext cx="4286352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2"/>
            <a:ext cx="67976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0625" y="2467782"/>
            <a:ext cx="7953375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Группа 11"/>
          <p:cNvGrpSpPr/>
          <p:nvPr/>
        </p:nvGrpSpPr>
        <p:grpSpPr>
          <a:xfrm>
            <a:off x="233916" y="867315"/>
            <a:ext cx="4482100" cy="1625581"/>
            <a:chOff x="233916" y="867315"/>
            <a:chExt cx="4482100" cy="1625581"/>
          </a:xfrm>
        </p:grpSpPr>
        <p:cxnSp>
          <p:nvCxnSpPr>
            <p:cNvPr id="3" name="Прямая со стрелкой 2"/>
            <p:cNvCxnSpPr/>
            <p:nvPr/>
          </p:nvCxnSpPr>
          <p:spPr bwMode="auto">
            <a:xfrm>
              <a:off x="4139952" y="1844824"/>
              <a:ext cx="576064" cy="64807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" name="Полилиния 3"/>
            <p:cNvSpPr/>
            <p:nvPr/>
          </p:nvSpPr>
          <p:spPr bwMode="auto">
            <a:xfrm>
              <a:off x="233916" y="867315"/>
              <a:ext cx="4210493" cy="1131606"/>
            </a:xfrm>
            <a:custGeom>
              <a:avLst/>
              <a:gdLst>
                <a:gd name="connsiteX0" fmla="*/ 4082903 w 4210493"/>
                <a:gd name="connsiteY0" fmla="*/ 142778 h 1131606"/>
                <a:gd name="connsiteX1" fmla="*/ 3987210 w 4210493"/>
                <a:gd name="connsiteY1" fmla="*/ 121513 h 1131606"/>
                <a:gd name="connsiteX2" fmla="*/ 3955312 w 4210493"/>
                <a:gd name="connsiteY2" fmla="*/ 110880 h 1131606"/>
                <a:gd name="connsiteX3" fmla="*/ 3870251 w 4210493"/>
                <a:gd name="connsiteY3" fmla="*/ 100248 h 1131606"/>
                <a:gd name="connsiteX4" fmla="*/ 3838354 w 4210493"/>
                <a:gd name="connsiteY4" fmla="*/ 89615 h 1131606"/>
                <a:gd name="connsiteX5" fmla="*/ 3232298 w 4210493"/>
                <a:gd name="connsiteY5" fmla="*/ 68350 h 1131606"/>
                <a:gd name="connsiteX6" fmla="*/ 3125972 w 4210493"/>
                <a:gd name="connsiteY6" fmla="*/ 47085 h 1131606"/>
                <a:gd name="connsiteX7" fmla="*/ 3083442 w 4210493"/>
                <a:gd name="connsiteY7" fmla="*/ 36452 h 1131606"/>
                <a:gd name="connsiteX8" fmla="*/ 2137144 w 4210493"/>
                <a:gd name="connsiteY8" fmla="*/ 25820 h 1131606"/>
                <a:gd name="connsiteX9" fmla="*/ 435935 w 4210493"/>
                <a:gd name="connsiteY9" fmla="*/ 25820 h 1131606"/>
                <a:gd name="connsiteX10" fmla="*/ 350875 w 4210493"/>
                <a:gd name="connsiteY10" fmla="*/ 47085 h 1131606"/>
                <a:gd name="connsiteX11" fmla="*/ 287079 w 4210493"/>
                <a:gd name="connsiteY11" fmla="*/ 57718 h 1131606"/>
                <a:gd name="connsiteX12" fmla="*/ 170121 w 4210493"/>
                <a:gd name="connsiteY12" fmla="*/ 153411 h 1131606"/>
                <a:gd name="connsiteX13" fmla="*/ 138224 w 4210493"/>
                <a:gd name="connsiteY13" fmla="*/ 185308 h 1131606"/>
                <a:gd name="connsiteX14" fmla="*/ 116958 w 4210493"/>
                <a:gd name="connsiteY14" fmla="*/ 206573 h 1131606"/>
                <a:gd name="connsiteX15" fmla="*/ 106326 w 4210493"/>
                <a:gd name="connsiteY15" fmla="*/ 238471 h 1131606"/>
                <a:gd name="connsiteX16" fmla="*/ 63796 w 4210493"/>
                <a:gd name="connsiteY16" fmla="*/ 302266 h 1131606"/>
                <a:gd name="connsiteX17" fmla="*/ 53163 w 4210493"/>
                <a:gd name="connsiteY17" fmla="*/ 334164 h 1131606"/>
                <a:gd name="connsiteX18" fmla="*/ 31898 w 4210493"/>
                <a:gd name="connsiteY18" fmla="*/ 366062 h 1131606"/>
                <a:gd name="connsiteX19" fmla="*/ 10633 w 4210493"/>
                <a:gd name="connsiteY19" fmla="*/ 429857 h 1131606"/>
                <a:gd name="connsiteX20" fmla="*/ 0 w 4210493"/>
                <a:gd name="connsiteY20" fmla="*/ 461755 h 1131606"/>
                <a:gd name="connsiteX21" fmla="*/ 10633 w 4210493"/>
                <a:gd name="connsiteY21" fmla="*/ 610611 h 1131606"/>
                <a:gd name="connsiteX22" fmla="*/ 42531 w 4210493"/>
                <a:gd name="connsiteY22" fmla="*/ 653141 h 1131606"/>
                <a:gd name="connsiteX23" fmla="*/ 116958 w 4210493"/>
                <a:gd name="connsiteY23" fmla="*/ 738201 h 1131606"/>
                <a:gd name="connsiteX24" fmla="*/ 138224 w 4210493"/>
                <a:gd name="connsiteY24" fmla="*/ 770099 h 1131606"/>
                <a:gd name="connsiteX25" fmla="*/ 212651 w 4210493"/>
                <a:gd name="connsiteY25" fmla="*/ 823262 h 1131606"/>
                <a:gd name="connsiteX26" fmla="*/ 233917 w 4210493"/>
                <a:gd name="connsiteY26" fmla="*/ 844527 h 1131606"/>
                <a:gd name="connsiteX27" fmla="*/ 255182 w 4210493"/>
                <a:gd name="connsiteY27" fmla="*/ 876425 h 1131606"/>
                <a:gd name="connsiteX28" fmla="*/ 287079 w 4210493"/>
                <a:gd name="connsiteY28" fmla="*/ 887057 h 1131606"/>
                <a:gd name="connsiteX29" fmla="*/ 361507 w 4210493"/>
                <a:gd name="connsiteY29" fmla="*/ 950852 h 1131606"/>
                <a:gd name="connsiteX30" fmla="*/ 489098 w 4210493"/>
                <a:gd name="connsiteY30" fmla="*/ 1004015 h 1131606"/>
                <a:gd name="connsiteX31" fmla="*/ 552893 w 4210493"/>
                <a:gd name="connsiteY31" fmla="*/ 1014648 h 1131606"/>
                <a:gd name="connsiteX32" fmla="*/ 584791 w 4210493"/>
                <a:gd name="connsiteY32" fmla="*/ 1025280 h 1131606"/>
                <a:gd name="connsiteX33" fmla="*/ 701749 w 4210493"/>
                <a:gd name="connsiteY33" fmla="*/ 1046545 h 1131606"/>
                <a:gd name="connsiteX34" fmla="*/ 776177 w 4210493"/>
                <a:gd name="connsiteY34" fmla="*/ 1067811 h 1131606"/>
                <a:gd name="connsiteX35" fmla="*/ 1073889 w 4210493"/>
                <a:gd name="connsiteY35" fmla="*/ 1089076 h 1131606"/>
                <a:gd name="connsiteX36" fmla="*/ 1158949 w 4210493"/>
                <a:gd name="connsiteY36" fmla="*/ 1110341 h 1131606"/>
                <a:gd name="connsiteX37" fmla="*/ 1254642 w 4210493"/>
                <a:gd name="connsiteY37" fmla="*/ 1131606 h 1131606"/>
                <a:gd name="connsiteX38" fmla="*/ 1573619 w 4210493"/>
                <a:gd name="connsiteY38" fmla="*/ 1120973 h 1131606"/>
                <a:gd name="connsiteX39" fmla="*/ 1626782 w 4210493"/>
                <a:gd name="connsiteY39" fmla="*/ 1110341 h 1131606"/>
                <a:gd name="connsiteX40" fmla="*/ 1775637 w 4210493"/>
                <a:gd name="connsiteY40" fmla="*/ 1089076 h 1131606"/>
                <a:gd name="connsiteX41" fmla="*/ 1924493 w 4210493"/>
                <a:gd name="connsiteY41" fmla="*/ 1057178 h 1131606"/>
                <a:gd name="connsiteX42" fmla="*/ 1967024 w 4210493"/>
                <a:gd name="connsiteY42" fmla="*/ 1035913 h 1131606"/>
                <a:gd name="connsiteX43" fmla="*/ 2041451 w 4210493"/>
                <a:gd name="connsiteY43" fmla="*/ 1025280 h 1131606"/>
                <a:gd name="connsiteX44" fmla="*/ 2083982 w 4210493"/>
                <a:gd name="connsiteY44" fmla="*/ 1014648 h 1131606"/>
                <a:gd name="connsiteX45" fmla="*/ 3785191 w 4210493"/>
                <a:gd name="connsiteY45" fmla="*/ 982750 h 1131606"/>
                <a:gd name="connsiteX46" fmla="*/ 3817089 w 4210493"/>
                <a:gd name="connsiteY46" fmla="*/ 972118 h 1131606"/>
                <a:gd name="connsiteX47" fmla="*/ 3859619 w 4210493"/>
                <a:gd name="connsiteY47" fmla="*/ 961485 h 1131606"/>
                <a:gd name="connsiteX48" fmla="*/ 3891517 w 4210493"/>
                <a:gd name="connsiteY48" fmla="*/ 940220 h 1131606"/>
                <a:gd name="connsiteX49" fmla="*/ 3965944 w 4210493"/>
                <a:gd name="connsiteY49" fmla="*/ 897690 h 1131606"/>
                <a:gd name="connsiteX50" fmla="*/ 3987210 w 4210493"/>
                <a:gd name="connsiteY50" fmla="*/ 876425 h 1131606"/>
                <a:gd name="connsiteX51" fmla="*/ 4008475 w 4210493"/>
                <a:gd name="connsiteY51" fmla="*/ 844527 h 1131606"/>
                <a:gd name="connsiteX52" fmla="*/ 4040372 w 4210493"/>
                <a:gd name="connsiteY52" fmla="*/ 833894 h 1131606"/>
                <a:gd name="connsiteX53" fmla="*/ 4072270 w 4210493"/>
                <a:gd name="connsiteY53" fmla="*/ 791364 h 1131606"/>
                <a:gd name="connsiteX54" fmla="*/ 4093535 w 4210493"/>
                <a:gd name="connsiteY54" fmla="*/ 748834 h 1131606"/>
                <a:gd name="connsiteX55" fmla="*/ 4125433 w 4210493"/>
                <a:gd name="connsiteY55" fmla="*/ 727569 h 1131606"/>
                <a:gd name="connsiteX56" fmla="*/ 4136065 w 4210493"/>
                <a:gd name="connsiteY56" fmla="*/ 695671 h 1131606"/>
                <a:gd name="connsiteX57" fmla="*/ 4157331 w 4210493"/>
                <a:gd name="connsiteY57" fmla="*/ 663773 h 1131606"/>
                <a:gd name="connsiteX58" fmla="*/ 4167963 w 4210493"/>
                <a:gd name="connsiteY58" fmla="*/ 621243 h 1131606"/>
                <a:gd name="connsiteX59" fmla="*/ 4189228 w 4210493"/>
                <a:gd name="connsiteY59" fmla="*/ 557448 h 1131606"/>
                <a:gd name="connsiteX60" fmla="*/ 4210493 w 4210493"/>
                <a:gd name="connsiteY60" fmla="*/ 461755 h 1131606"/>
                <a:gd name="connsiteX61" fmla="*/ 4189228 w 4210493"/>
                <a:gd name="connsiteY61" fmla="*/ 270369 h 1131606"/>
                <a:gd name="connsiteX62" fmla="*/ 4167963 w 4210493"/>
                <a:gd name="connsiteY62" fmla="*/ 238471 h 1131606"/>
                <a:gd name="connsiteX63" fmla="*/ 4104168 w 4210493"/>
                <a:gd name="connsiteY63" fmla="*/ 217206 h 1131606"/>
                <a:gd name="connsiteX64" fmla="*/ 4082903 w 4210493"/>
                <a:gd name="connsiteY64" fmla="*/ 142778 h 1131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4210493" h="1131606">
                  <a:moveTo>
                    <a:pt x="4082903" y="142778"/>
                  </a:moveTo>
                  <a:cubicBezTo>
                    <a:pt x="4063410" y="126829"/>
                    <a:pt x="4022237" y="131521"/>
                    <a:pt x="3987210" y="121513"/>
                  </a:cubicBezTo>
                  <a:cubicBezTo>
                    <a:pt x="3976433" y="118434"/>
                    <a:pt x="3966339" y="112885"/>
                    <a:pt x="3955312" y="110880"/>
                  </a:cubicBezTo>
                  <a:cubicBezTo>
                    <a:pt x="3927199" y="105769"/>
                    <a:pt x="3898605" y="103792"/>
                    <a:pt x="3870251" y="100248"/>
                  </a:cubicBezTo>
                  <a:cubicBezTo>
                    <a:pt x="3859619" y="96704"/>
                    <a:pt x="3849295" y="92046"/>
                    <a:pt x="3838354" y="89615"/>
                  </a:cubicBezTo>
                  <a:cubicBezTo>
                    <a:pt x="3662630" y="50565"/>
                    <a:pt x="3239284" y="68487"/>
                    <a:pt x="3232298" y="68350"/>
                  </a:cubicBezTo>
                  <a:cubicBezTo>
                    <a:pt x="3133495" y="43650"/>
                    <a:pt x="3256346" y="73161"/>
                    <a:pt x="3125972" y="47085"/>
                  </a:cubicBezTo>
                  <a:cubicBezTo>
                    <a:pt x="3111643" y="44219"/>
                    <a:pt x="3098052" y="36766"/>
                    <a:pt x="3083442" y="36452"/>
                  </a:cubicBezTo>
                  <a:cubicBezTo>
                    <a:pt x="2768062" y="29670"/>
                    <a:pt x="2452577" y="29364"/>
                    <a:pt x="2137144" y="25820"/>
                  </a:cubicBezTo>
                  <a:cubicBezTo>
                    <a:pt x="1483773" y="-20852"/>
                    <a:pt x="1917032" y="6203"/>
                    <a:pt x="435935" y="25820"/>
                  </a:cubicBezTo>
                  <a:cubicBezTo>
                    <a:pt x="387059" y="26467"/>
                    <a:pt x="390442" y="38292"/>
                    <a:pt x="350875" y="47085"/>
                  </a:cubicBezTo>
                  <a:cubicBezTo>
                    <a:pt x="329830" y="51762"/>
                    <a:pt x="308344" y="54174"/>
                    <a:pt x="287079" y="57718"/>
                  </a:cubicBezTo>
                  <a:cubicBezTo>
                    <a:pt x="202432" y="114149"/>
                    <a:pt x="241356" y="82176"/>
                    <a:pt x="170121" y="153411"/>
                  </a:cubicBezTo>
                  <a:lnTo>
                    <a:pt x="138224" y="185308"/>
                  </a:lnTo>
                  <a:lnTo>
                    <a:pt x="116958" y="206573"/>
                  </a:lnTo>
                  <a:cubicBezTo>
                    <a:pt x="113414" y="217206"/>
                    <a:pt x="111769" y="228674"/>
                    <a:pt x="106326" y="238471"/>
                  </a:cubicBezTo>
                  <a:cubicBezTo>
                    <a:pt x="93914" y="260812"/>
                    <a:pt x="71878" y="278020"/>
                    <a:pt x="63796" y="302266"/>
                  </a:cubicBezTo>
                  <a:cubicBezTo>
                    <a:pt x="60252" y="312899"/>
                    <a:pt x="58175" y="324139"/>
                    <a:pt x="53163" y="334164"/>
                  </a:cubicBezTo>
                  <a:cubicBezTo>
                    <a:pt x="47448" y="345594"/>
                    <a:pt x="37088" y="354385"/>
                    <a:pt x="31898" y="366062"/>
                  </a:cubicBezTo>
                  <a:cubicBezTo>
                    <a:pt x="22794" y="386545"/>
                    <a:pt x="17721" y="408592"/>
                    <a:pt x="10633" y="429857"/>
                  </a:cubicBezTo>
                  <a:lnTo>
                    <a:pt x="0" y="461755"/>
                  </a:lnTo>
                  <a:cubicBezTo>
                    <a:pt x="3544" y="511374"/>
                    <a:pt x="-158" y="562051"/>
                    <a:pt x="10633" y="610611"/>
                  </a:cubicBezTo>
                  <a:cubicBezTo>
                    <a:pt x="14477" y="627910"/>
                    <a:pt x="32369" y="638623"/>
                    <a:pt x="42531" y="653141"/>
                  </a:cubicBezTo>
                  <a:cubicBezTo>
                    <a:pt x="96802" y="730670"/>
                    <a:pt x="61470" y="701208"/>
                    <a:pt x="116958" y="738201"/>
                  </a:cubicBezTo>
                  <a:cubicBezTo>
                    <a:pt x="124047" y="748834"/>
                    <a:pt x="129188" y="761063"/>
                    <a:pt x="138224" y="770099"/>
                  </a:cubicBezTo>
                  <a:cubicBezTo>
                    <a:pt x="168155" y="800030"/>
                    <a:pt x="182466" y="799114"/>
                    <a:pt x="212651" y="823262"/>
                  </a:cubicBezTo>
                  <a:cubicBezTo>
                    <a:pt x="220479" y="829524"/>
                    <a:pt x="227655" y="836699"/>
                    <a:pt x="233917" y="844527"/>
                  </a:cubicBezTo>
                  <a:cubicBezTo>
                    <a:pt x="241900" y="854506"/>
                    <a:pt x="245203" y="868442"/>
                    <a:pt x="255182" y="876425"/>
                  </a:cubicBezTo>
                  <a:cubicBezTo>
                    <a:pt x="263933" y="883426"/>
                    <a:pt x="276447" y="883513"/>
                    <a:pt x="287079" y="887057"/>
                  </a:cubicBezTo>
                  <a:cubicBezTo>
                    <a:pt x="317270" y="932345"/>
                    <a:pt x="301489" y="918535"/>
                    <a:pt x="361507" y="950852"/>
                  </a:cubicBezTo>
                  <a:cubicBezTo>
                    <a:pt x="425009" y="985045"/>
                    <a:pt x="431777" y="992551"/>
                    <a:pt x="489098" y="1004015"/>
                  </a:cubicBezTo>
                  <a:cubicBezTo>
                    <a:pt x="510238" y="1008243"/>
                    <a:pt x="531848" y="1009971"/>
                    <a:pt x="552893" y="1014648"/>
                  </a:cubicBezTo>
                  <a:cubicBezTo>
                    <a:pt x="563834" y="1017079"/>
                    <a:pt x="573801" y="1023082"/>
                    <a:pt x="584791" y="1025280"/>
                  </a:cubicBezTo>
                  <a:cubicBezTo>
                    <a:pt x="685162" y="1045354"/>
                    <a:pt x="628214" y="1025535"/>
                    <a:pt x="701749" y="1046545"/>
                  </a:cubicBezTo>
                  <a:cubicBezTo>
                    <a:pt x="734169" y="1055808"/>
                    <a:pt x="740168" y="1062271"/>
                    <a:pt x="776177" y="1067811"/>
                  </a:cubicBezTo>
                  <a:cubicBezTo>
                    <a:pt x="870179" y="1082273"/>
                    <a:pt x="984191" y="1084355"/>
                    <a:pt x="1073889" y="1089076"/>
                  </a:cubicBezTo>
                  <a:cubicBezTo>
                    <a:pt x="1102242" y="1096164"/>
                    <a:pt x="1130291" y="1104610"/>
                    <a:pt x="1158949" y="1110341"/>
                  </a:cubicBezTo>
                  <a:cubicBezTo>
                    <a:pt x="1226441" y="1123839"/>
                    <a:pt x="1194580" y="1116590"/>
                    <a:pt x="1254642" y="1131606"/>
                  </a:cubicBezTo>
                  <a:cubicBezTo>
                    <a:pt x="1360968" y="1128062"/>
                    <a:pt x="1467408" y="1127042"/>
                    <a:pt x="1573619" y="1120973"/>
                  </a:cubicBezTo>
                  <a:cubicBezTo>
                    <a:pt x="1591661" y="1119942"/>
                    <a:pt x="1608920" y="1113089"/>
                    <a:pt x="1626782" y="1110341"/>
                  </a:cubicBezTo>
                  <a:cubicBezTo>
                    <a:pt x="1972833" y="1057103"/>
                    <a:pt x="1502886" y="1134532"/>
                    <a:pt x="1775637" y="1089076"/>
                  </a:cubicBezTo>
                  <a:cubicBezTo>
                    <a:pt x="1906813" y="1036606"/>
                    <a:pt x="1728756" y="1102348"/>
                    <a:pt x="1924493" y="1057178"/>
                  </a:cubicBezTo>
                  <a:cubicBezTo>
                    <a:pt x="1939937" y="1053614"/>
                    <a:pt x="1951732" y="1040084"/>
                    <a:pt x="1967024" y="1035913"/>
                  </a:cubicBezTo>
                  <a:cubicBezTo>
                    <a:pt x="1991202" y="1029319"/>
                    <a:pt x="2016794" y="1029763"/>
                    <a:pt x="2041451" y="1025280"/>
                  </a:cubicBezTo>
                  <a:cubicBezTo>
                    <a:pt x="2055829" y="1022666"/>
                    <a:pt x="2069568" y="1017050"/>
                    <a:pt x="2083982" y="1014648"/>
                  </a:cubicBezTo>
                  <a:cubicBezTo>
                    <a:pt x="2646619" y="920877"/>
                    <a:pt x="3199439" y="986762"/>
                    <a:pt x="3785191" y="982750"/>
                  </a:cubicBezTo>
                  <a:cubicBezTo>
                    <a:pt x="3795824" y="979206"/>
                    <a:pt x="3806312" y="975197"/>
                    <a:pt x="3817089" y="972118"/>
                  </a:cubicBezTo>
                  <a:cubicBezTo>
                    <a:pt x="3831140" y="968104"/>
                    <a:pt x="3846188" y="967241"/>
                    <a:pt x="3859619" y="961485"/>
                  </a:cubicBezTo>
                  <a:cubicBezTo>
                    <a:pt x="3871365" y="956451"/>
                    <a:pt x="3880422" y="946560"/>
                    <a:pt x="3891517" y="940220"/>
                  </a:cubicBezTo>
                  <a:cubicBezTo>
                    <a:pt x="3929721" y="918389"/>
                    <a:pt x="3933561" y="923596"/>
                    <a:pt x="3965944" y="897690"/>
                  </a:cubicBezTo>
                  <a:cubicBezTo>
                    <a:pt x="3973772" y="891428"/>
                    <a:pt x="3980948" y="884253"/>
                    <a:pt x="3987210" y="876425"/>
                  </a:cubicBezTo>
                  <a:cubicBezTo>
                    <a:pt x="3995193" y="866446"/>
                    <a:pt x="3998497" y="852510"/>
                    <a:pt x="4008475" y="844527"/>
                  </a:cubicBezTo>
                  <a:cubicBezTo>
                    <a:pt x="4017227" y="837526"/>
                    <a:pt x="4029740" y="837438"/>
                    <a:pt x="4040372" y="833894"/>
                  </a:cubicBezTo>
                  <a:cubicBezTo>
                    <a:pt x="4051005" y="819717"/>
                    <a:pt x="4062878" y="806391"/>
                    <a:pt x="4072270" y="791364"/>
                  </a:cubicBezTo>
                  <a:cubicBezTo>
                    <a:pt x="4080671" y="777923"/>
                    <a:pt x="4083388" y="761010"/>
                    <a:pt x="4093535" y="748834"/>
                  </a:cubicBezTo>
                  <a:cubicBezTo>
                    <a:pt x="4101716" y="739017"/>
                    <a:pt x="4114800" y="734657"/>
                    <a:pt x="4125433" y="727569"/>
                  </a:cubicBezTo>
                  <a:cubicBezTo>
                    <a:pt x="4128977" y="716936"/>
                    <a:pt x="4131053" y="705696"/>
                    <a:pt x="4136065" y="695671"/>
                  </a:cubicBezTo>
                  <a:cubicBezTo>
                    <a:pt x="4141780" y="684241"/>
                    <a:pt x="4152297" y="675519"/>
                    <a:pt x="4157331" y="663773"/>
                  </a:cubicBezTo>
                  <a:cubicBezTo>
                    <a:pt x="4163087" y="650342"/>
                    <a:pt x="4163764" y="635240"/>
                    <a:pt x="4167963" y="621243"/>
                  </a:cubicBezTo>
                  <a:cubicBezTo>
                    <a:pt x="4174404" y="599773"/>
                    <a:pt x="4185543" y="579558"/>
                    <a:pt x="4189228" y="557448"/>
                  </a:cubicBezTo>
                  <a:cubicBezTo>
                    <a:pt x="4201704" y="482597"/>
                    <a:pt x="4193044" y="514104"/>
                    <a:pt x="4210493" y="461755"/>
                  </a:cubicBezTo>
                  <a:cubicBezTo>
                    <a:pt x="4209715" y="452424"/>
                    <a:pt x="4200995" y="305670"/>
                    <a:pt x="4189228" y="270369"/>
                  </a:cubicBezTo>
                  <a:cubicBezTo>
                    <a:pt x="4185187" y="258246"/>
                    <a:pt x="4178799" y="245244"/>
                    <a:pt x="4167963" y="238471"/>
                  </a:cubicBezTo>
                  <a:cubicBezTo>
                    <a:pt x="4148955" y="226591"/>
                    <a:pt x="4104168" y="217206"/>
                    <a:pt x="4104168" y="217206"/>
                  </a:cubicBezTo>
                  <a:cubicBezTo>
                    <a:pt x="4080123" y="181138"/>
                    <a:pt x="4102396" y="158727"/>
                    <a:pt x="4082903" y="142778"/>
                  </a:cubicBez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156176" y="5085184"/>
            <a:ext cx="12634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Лист   3</a:t>
            </a:r>
            <a:endParaRPr lang="ru-RU" b="1" dirty="0">
              <a:solidFill>
                <a:srgbClr val="FF0000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6012160" y="3515453"/>
            <a:ext cx="1853617" cy="2169041"/>
            <a:chOff x="5943600" y="3498112"/>
            <a:chExt cx="1853617" cy="2169041"/>
          </a:xfrm>
        </p:grpSpPr>
        <p:cxnSp>
          <p:nvCxnSpPr>
            <p:cNvPr id="8" name="Прямая со стрелкой 7"/>
            <p:cNvCxnSpPr/>
            <p:nvPr/>
          </p:nvCxnSpPr>
          <p:spPr bwMode="auto">
            <a:xfrm flipV="1">
              <a:off x="6798182" y="3912667"/>
              <a:ext cx="648072" cy="1247251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" name="Полилиния 9"/>
            <p:cNvSpPr/>
            <p:nvPr/>
          </p:nvSpPr>
          <p:spPr bwMode="auto">
            <a:xfrm>
              <a:off x="7446254" y="3498112"/>
              <a:ext cx="350963" cy="414669"/>
            </a:xfrm>
            <a:custGeom>
              <a:avLst/>
              <a:gdLst>
                <a:gd name="connsiteX0" fmla="*/ 319065 w 350963"/>
                <a:gd name="connsiteY0" fmla="*/ 95693 h 414669"/>
                <a:gd name="connsiteX1" fmla="*/ 255270 w 350963"/>
                <a:gd name="connsiteY1" fmla="*/ 21265 h 414669"/>
                <a:gd name="connsiteX2" fmla="*/ 170209 w 350963"/>
                <a:gd name="connsiteY2" fmla="*/ 0 h 414669"/>
                <a:gd name="connsiteX3" fmla="*/ 106414 w 350963"/>
                <a:gd name="connsiteY3" fmla="*/ 10632 h 414669"/>
                <a:gd name="connsiteX4" fmla="*/ 53251 w 350963"/>
                <a:gd name="connsiteY4" fmla="*/ 63795 h 414669"/>
                <a:gd name="connsiteX5" fmla="*/ 21353 w 350963"/>
                <a:gd name="connsiteY5" fmla="*/ 74428 h 414669"/>
                <a:gd name="connsiteX6" fmla="*/ 88 w 350963"/>
                <a:gd name="connsiteY6" fmla="*/ 138223 h 414669"/>
                <a:gd name="connsiteX7" fmla="*/ 10721 w 350963"/>
                <a:gd name="connsiteY7" fmla="*/ 308344 h 414669"/>
                <a:gd name="connsiteX8" fmla="*/ 95781 w 350963"/>
                <a:gd name="connsiteY8" fmla="*/ 404037 h 414669"/>
                <a:gd name="connsiteX9" fmla="*/ 138312 w 350963"/>
                <a:gd name="connsiteY9" fmla="*/ 414669 h 414669"/>
                <a:gd name="connsiteX10" fmla="*/ 287167 w 350963"/>
                <a:gd name="connsiteY10" fmla="*/ 382772 h 414669"/>
                <a:gd name="connsiteX11" fmla="*/ 297800 w 350963"/>
                <a:gd name="connsiteY11" fmla="*/ 350874 h 414669"/>
                <a:gd name="connsiteX12" fmla="*/ 329698 w 350963"/>
                <a:gd name="connsiteY12" fmla="*/ 223283 h 414669"/>
                <a:gd name="connsiteX13" fmla="*/ 350963 w 350963"/>
                <a:gd name="connsiteY13" fmla="*/ 191386 h 414669"/>
                <a:gd name="connsiteX14" fmla="*/ 340330 w 350963"/>
                <a:gd name="connsiteY14" fmla="*/ 148855 h 414669"/>
                <a:gd name="connsiteX15" fmla="*/ 319065 w 350963"/>
                <a:gd name="connsiteY15" fmla="*/ 95693 h 41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50963" h="414669">
                  <a:moveTo>
                    <a:pt x="319065" y="95693"/>
                  </a:moveTo>
                  <a:cubicBezTo>
                    <a:pt x="304888" y="74428"/>
                    <a:pt x="307812" y="35594"/>
                    <a:pt x="255270" y="21265"/>
                  </a:cubicBezTo>
                  <a:cubicBezTo>
                    <a:pt x="227074" y="13575"/>
                    <a:pt x="170209" y="0"/>
                    <a:pt x="170209" y="0"/>
                  </a:cubicBezTo>
                  <a:cubicBezTo>
                    <a:pt x="148944" y="3544"/>
                    <a:pt x="126866" y="3815"/>
                    <a:pt x="106414" y="10632"/>
                  </a:cubicBezTo>
                  <a:cubicBezTo>
                    <a:pt x="51732" y="28859"/>
                    <a:pt x="93756" y="31391"/>
                    <a:pt x="53251" y="63795"/>
                  </a:cubicBezTo>
                  <a:cubicBezTo>
                    <a:pt x="44499" y="70797"/>
                    <a:pt x="31986" y="70884"/>
                    <a:pt x="21353" y="74428"/>
                  </a:cubicBezTo>
                  <a:cubicBezTo>
                    <a:pt x="14265" y="95693"/>
                    <a:pt x="-1310" y="115851"/>
                    <a:pt x="88" y="138223"/>
                  </a:cubicBezTo>
                  <a:cubicBezTo>
                    <a:pt x="3632" y="194930"/>
                    <a:pt x="-1871" y="252939"/>
                    <a:pt x="10721" y="308344"/>
                  </a:cubicBezTo>
                  <a:cubicBezTo>
                    <a:pt x="18324" y="341798"/>
                    <a:pt x="63839" y="388066"/>
                    <a:pt x="95781" y="404037"/>
                  </a:cubicBezTo>
                  <a:cubicBezTo>
                    <a:pt x="108852" y="410572"/>
                    <a:pt x="124135" y="411125"/>
                    <a:pt x="138312" y="414669"/>
                  </a:cubicBezTo>
                  <a:cubicBezTo>
                    <a:pt x="168602" y="411915"/>
                    <a:pt x="255143" y="422803"/>
                    <a:pt x="287167" y="382772"/>
                  </a:cubicBezTo>
                  <a:cubicBezTo>
                    <a:pt x="294168" y="374020"/>
                    <a:pt x="294256" y="361507"/>
                    <a:pt x="297800" y="350874"/>
                  </a:cubicBezTo>
                  <a:cubicBezTo>
                    <a:pt x="303115" y="318983"/>
                    <a:pt x="310975" y="251368"/>
                    <a:pt x="329698" y="223283"/>
                  </a:cubicBezTo>
                  <a:lnTo>
                    <a:pt x="350963" y="191386"/>
                  </a:lnTo>
                  <a:cubicBezTo>
                    <a:pt x="347419" y="177209"/>
                    <a:pt x="344345" y="162906"/>
                    <a:pt x="340330" y="148855"/>
                  </a:cubicBezTo>
                  <a:cubicBezTo>
                    <a:pt x="328577" y="107720"/>
                    <a:pt x="333242" y="116958"/>
                    <a:pt x="319065" y="95693"/>
                  </a:cubicBez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1" name="Полилиния 10"/>
            <p:cNvSpPr/>
            <p:nvPr/>
          </p:nvSpPr>
          <p:spPr bwMode="auto">
            <a:xfrm>
              <a:off x="5943600" y="5135526"/>
              <a:ext cx="1460984" cy="531627"/>
            </a:xfrm>
            <a:custGeom>
              <a:avLst/>
              <a:gdLst>
                <a:gd name="connsiteX0" fmla="*/ 1265274 w 1460984"/>
                <a:gd name="connsiteY0" fmla="*/ 42530 h 531627"/>
                <a:gd name="connsiteX1" fmla="*/ 1095153 w 1460984"/>
                <a:gd name="connsiteY1" fmla="*/ 31897 h 531627"/>
                <a:gd name="connsiteX2" fmla="*/ 1052623 w 1460984"/>
                <a:gd name="connsiteY2" fmla="*/ 21265 h 531627"/>
                <a:gd name="connsiteX3" fmla="*/ 956930 w 1460984"/>
                <a:gd name="connsiteY3" fmla="*/ 0 h 531627"/>
                <a:gd name="connsiteX4" fmla="*/ 212651 w 1460984"/>
                <a:gd name="connsiteY4" fmla="*/ 10632 h 531627"/>
                <a:gd name="connsiteX5" fmla="*/ 170121 w 1460984"/>
                <a:gd name="connsiteY5" fmla="*/ 21265 h 531627"/>
                <a:gd name="connsiteX6" fmla="*/ 106326 w 1460984"/>
                <a:gd name="connsiteY6" fmla="*/ 53162 h 531627"/>
                <a:gd name="connsiteX7" fmla="*/ 53163 w 1460984"/>
                <a:gd name="connsiteY7" fmla="*/ 95693 h 531627"/>
                <a:gd name="connsiteX8" fmla="*/ 21265 w 1460984"/>
                <a:gd name="connsiteY8" fmla="*/ 159488 h 531627"/>
                <a:gd name="connsiteX9" fmla="*/ 0 w 1460984"/>
                <a:gd name="connsiteY9" fmla="*/ 202018 h 531627"/>
                <a:gd name="connsiteX10" fmla="*/ 21265 w 1460984"/>
                <a:gd name="connsiteY10" fmla="*/ 435934 h 531627"/>
                <a:gd name="connsiteX11" fmla="*/ 42530 w 1460984"/>
                <a:gd name="connsiteY11" fmla="*/ 478465 h 531627"/>
                <a:gd name="connsiteX12" fmla="*/ 106326 w 1460984"/>
                <a:gd name="connsiteY12" fmla="*/ 520995 h 531627"/>
                <a:gd name="connsiteX13" fmla="*/ 170121 w 1460984"/>
                <a:gd name="connsiteY13" fmla="*/ 531627 h 531627"/>
                <a:gd name="connsiteX14" fmla="*/ 627321 w 1460984"/>
                <a:gd name="connsiteY14" fmla="*/ 520995 h 531627"/>
                <a:gd name="connsiteX15" fmla="*/ 776177 w 1460984"/>
                <a:gd name="connsiteY15" fmla="*/ 489097 h 531627"/>
                <a:gd name="connsiteX16" fmla="*/ 829340 w 1460984"/>
                <a:gd name="connsiteY16" fmla="*/ 478465 h 531627"/>
                <a:gd name="connsiteX17" fmla="*/ 893135 w 1460984"/>
                <a:gd name="connsiteY17" fmla="*/ 467832 h 531627"/>
                <a:gd name="connsiteX18" fmla="*/ 925033 w 1460984"/>
                <a:gd name="connsiteY18" fmla="*/ 457200 h 531627"/>
                <a:gd name="connsiteX19" fmla="*/ 1031358 w 1460984"/>
                <a:gd name="connsiteY19" fmla="*/ 435934 h 531627"/>
                <a:gd name="connsiteX20" fmla="*/ 1063256 w 1460984"/>
                <a:gd name="connsiteY20" fmla="*/ 414669 h 531627"/>
                <a:gd name="connsiteX21" fmla="*/ 1137684 w 1460984"/>
                <a:gd name="connsiteY21" fmla="*/ 393404 h 531627"/>
                <a:gd name="connsiteX22" fmla="*/ 1233377 w 1460984"/>
                <a:gd name="connsiteY22" fmla="*/ 361507 h 531627"/>
                <a:gd name="connsiteX23" fmla="*/ 1307805 w 1460984"/>
                <a:gd name="connsiteY23" fmla="*/ 329609 h 531627"/>
                <a:gd name="connsiteX24" fmla="*/ 1382233 w 1460984"/>
                <a:gd name="connsiteY24" fmla="*/ 308344 h 531627"/>
                <a:gd name="connsiteX25" fmla="*/ 1446028 w 1460984"/>
                <a:gd name="connsiteY25" fmla="*/ 287079 h 531627"/>
                <a:gd name="connsiteX26" fmla="*/ 1446028 w 1460984"/>
                <a:gd name="connsiteY26" fmla="*/ 148855 h 531627"/>
                <a:gd name="connsiteX27" fmla="*/ 1424763 w 1460984"/>
                <a:gd name="connsiteY27" fmla="*/ 116958 h 531627"/>
                <a:gd name="connsiteX28" fmla="*/ 1382233 w 1460984"/>
                <a:gd name="connsiteY28" fmla="*/ 95693 h 531627"/>
                <a:gd name="connsiteX29" fmla="*/ 1329070 w 1460984"/>
                <a:gd name="connsiteY29" fmla="*/ 63795 h 531627"/>
                <a:gd name="connsiteX30" fmla="*/ 1265274 w 1460984"/>
                <a:gd name="connsiteY30" fmla="*/ 42530 h 53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60984" h="531627">
                  <a:moveTo>
                    <a:pt x="1265274" y="42530"/>
                  </a:moveTo>
                  <a:cubicBezTo>
                    <a:pt x="1226288" y="37214"/>
                    <a:pt x="1151689" y="37551"/>
                    <a:pt x="1095153" y="31897"/>
                  </a:cubicBezTo>
                  <a:cubicBezTo>
                    <a:pt x="1080613" y="30443"/>
                    <a:pt x="1066952" y="24131"/>
                    <a:pt x="1052623" y="21265"/>
                  </a:cubicBezTo>
                  <a:cubicBezTo>
                    <a:pt x="959062" y="2553"/>
                    <a:pt x="1019008" y="20691"/>
                    <a:pt x="956930" y="0"/>
                  </a:cubicBezTo>
                  <a:lnTo>
                    <a:pt x="212651" y="10632"/>
                  </a:lnTo>
                  <a:cubicBezTo>
                    <a:pt x="198043" y="11027"/>
                    <a:pt x="183552" y="15509"/>
                    <a:pt x="170121" y="21265"/>
                  </a:cubicBezTo>
                  <a:cubicBezTo>
                    <a:pt x="25861" y="83091"/>
                    <a:pt x="240712" y="8368"/>
                    <a:pt x="106326" y="53162"/>
                  </a:cubicBezTo>
                  <a:cubicBezTo>
                    <a:pt x="82638" y="68954"/>
                    <a:pt x="70480" y="74046"/>
                    <a:pt x="53163" y="95693"/>
                  </a:cubicBezTo>
                  <a:cubicBezTo>
                    <a:pt x="21727" y="134988"/>
                    <a:pt x="39407" y="117158"/>
                    <a:pt x="21265" y="159488"/>
                  </a:cubicBezTo>
                  <a:cubicBezTo>
                    <a:pt x="15021" y="174056"/>
                    <a:pt x="7088" y="187841"/>
                    <a:pt x="0" y="202018"/>
                  </a:cubicBezTo>
                  <a:cubicBezTo>
                    <a:pt x="3530" y="269093"/>
                    <a:pt x="-9412" y="364352"/>
                    <a:pt x="21265" y="435934"/>
                  </a:cubicBezTo>
                  <a:cubicBezTo>
                    <a:pt x="27509" y="450503"/>
                    <a:pt x="31322" y="467257"/>
                    <a:pt x="42530" y="478465"/>
                  </a:cubicBezTo>
                  <a:cubicBezTo>
                    <a:pt x="60602" y="496537"/>
                    <a:pt x="81116" y="516794"/>
                    <a:pt x="106326" y="520995"/>
                  </a:cubicBezTo>
                  <a:lnTo>
                    <a:pt x="170121" y="531627"/>
                  </a:lnTo>
                  <a:cubicBezTo>
                    <a:pt x="322521" y="528083"/>
                    <a:pt x="475123" y="529610"/>
                    <a:pt x="627321" y="520995"/>
                  </a:cubicBezTo>
                  <a:cubicBezTo>
                    <a:pt x="675715" y="518256"/>
                    <a:pt x="727798" y="499848"/>
                    <a:pt x="776177" y="489097"/>
                  </a:cubicBezTo>
                  <a:cubicBezTo>
                    <a:pt x="793819" y="485177"/>
                    <a:pt x="811560" y="481698"/>
                    <a:pt x="829340" y="478465"/>
                  </a:cubicBezTo>
                  <a:cubicBezTo>
                    <a:pt x="850551" y="474609"/>
                    <a:pt x="872090" y="472509"/>
                    <a:pt x="893135" y="467832"/>
                  </a:cubicBezTo>
                  <a:cubicBezTo>
                    <a:pt x="904076" y="465401"/>
                    <a:pt x="914256" y="460279"/>
                    <a:pt x="925033" y="457200"/>
                  </a:cubicBezTo>
                  <a:cubicBezTo>
                    <a:pt x="969450" y="444510"/>
                    <a:pt x="981220" y="444291"/>
                    <a:pt x="1031358" y="435934"/>
                  </a:cubicBezTo>
                  <a:cubicBezTo>
                    <a:pt x="1041991" y="428846"/>
                    <a:pt x="1051510" y="419703"/>
                    <a:pt x="1063256" y="414669"/>
                  </a:cubicBezTo>
                  <a:cubicBezTo>
                    <a:pt x="1110957" y="394226"/>
                    <a:pt x="1096296" y="414098"/>
                    <a:pt x="1137684" y="393404"/>
                  </a:cubicBezTo>
                  <a:cubicBezTo>
                    <a:pt x="1212435" y="356028"/>
                    <a:pt x="1114940" y="381245"/>
                    <a:pt x="1233377" y="361507"/>
                  </a:cubicBezTo>
                  <a:cubicBezTo>
                    <a:pt x="1308181" y="336571"/>
                    <a:pt x="1215835" y="369025"/>
                    <a:pt x="1307805" y="329609"/>
                  </a:cubicBezTo>
                  <a:cubicBezTo>
                    <a:pt x="1335608" y="317693"/>
                    <a:pt x="1352244" y="317341"/>
                    <a:pt x="1382233" y="308344"/>
                  </a:cubicBezTo>
                  <a:cubicBezTo>
                    <a:pt x="1403703" y="301903"/>
                    <a:pt x="1446028" y="287079"/>
                    <a:pt x="1446028" y="287079"/>
                  </a:cubicBezTo>
                  <a:cubicBezTo>
                    <a:pt x="1465067" y="229960"/>
                    <a:pt x="1466853" y="239098"/>
                    <a:pt x="1446028" y="148855"/>
                  </a:cubicBezTo>
                  <a:cubicBezTo>
                    <a:pt x="1443155" y="136404"/>
                    <a:pt x="1434580" y="125139"/>
                    <a:pt x="1424763" y="116958"/>
                  </a:cubicBezTo>
                  <a:cubicBezTo>
                    <a:pt x="1412587" y="106811"/>
                    <a:pt x="1395421" y="104485"/>
                    <a:pt x="1382233" y="95693"/>
                  </a:cubicBezTo>
                  <a:cubicBezTo>
                    <a:pt x="1323853" y="56773"/>
                    <a:pt x="1403110" y="88474"/>
                    <a:pt x="1329070" y="63795"/>
                  </a:cubicBezTo>
                  <a:cubicBezTo>
                    <a:pt x="1294223" y="40564"/>
                    <a:pt x="1304260" y="47846"/>
                    <a:pt x="1265274" y="42530"/>
                  </a:cubicBezTo>
                  <a:close/>
                </a:path>
              </a:pathLst>
            </a:custGeom>
            <a:solidFill>
              <a:schemeClr val="accent1">
                <a:alpha val="0"/>
              </a:schemeClr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030979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7088" y="1412875"/>
            <a:ext cx="7993062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b="1" dirty="0" smtClean="0"/>
              <a:t>иностранный </a:t>
            </a:r>
            <a:r>
              <a:rPr lang="ru-RU" b="1" dirty="0"/>
              <a:t>язык (письменная часть), </a:t>
            </a:r>
            <a:r>
              <a:rPr lang="ru-RU" b="1" dirty="0" smtClean="0"/>
              <a:t>география </a:t>
            </a:r>
            <a:r>
              <a:rPr lang="ru-RU" dirty="0"/>
              <a:t>– </a:t>
            </a:r>
            <a:r>
              <a:rPr lang="ru-RU" b="1" dirty="0">
                <a:solidFill>
                  <a:srgbClr val="FF0000"/>
                </a:solidFill>
              </a:rPr>
              <a:t>3 часа </a:t>
            </a:r>
            <a:r>
              <a:rPr lang="ru-RU" dirty="0"/>
              <a:t>(180 минут)</a:t>
            </a:r>
          </a:p>
          <a:p>
            <a:pPr>
              <a:defRPr/>
            </a:pP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b="1" dirty="0"/>
              <a:t>русский язык, </a:t>
            </a:r>
            <a:r>
              <a:rPr lang="ru-RU" b="1" dirty="0" smtClean="0"/>
              <a:t>химия, </a:t>
            </a:r>
            <a:r>
              <a:rPr lang="ru-RU" b="1" dirty="0"/>
              <a:t>биология</a:t>
            </a:r>
            <a:r>
              <a:rPr lang="ru-RU" dirty="0" smtClean="0"/>
              <a:t> </a:t>
            </a:r>
            <a:r>
              <a:rPr lang="ru-RU" b="1" dirty="0"/>
              <a:t>– </a:t>
            </a:r>
            <a:r>
              <a:rPr lang="ru-RU" b="1" dirty="0">
                <a:solidFill>
                  <a:srgbClr val="FF0000"/>
                </a:solidFill>
              </a:rPr>
              <a:t>3 часа 30 минут </a:t>
            </a:r>
            <a:r>
              <a:rPr lang="ru-RU" dirty="0"/>
              <a:t>(210 минут)</a:t>
            </a:r>
          </a:p>
          <a:p>
            <a:pPr>
              <a:defRPr/>
            </a:pP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b="1" dirty="0"/>
              <a:t>математика профильного уровня, литература, обществознание, физика, информатика и ИКТ, история</a:t>
            </a:r>
            <a:r>
              <a:rPr lang="ru-RU" dirty="0"/>
              <a:t> – </a:t>
            </a:r>
            <a:r>
              <a:rPr lang="ru-RU" b="1" dirty="0">
                <a:solidFill>
                  <a:srgbClr val="FF0000"/>
                </a:solidFill>
              </a:rPr>
              <a:t>3 часа 55 минут </a:t>
            </a:r>
            <a:r>
              <a:rPr lang="ru-RU" dirty="0"/>
              <a:t>(235 минут)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ru-RU" dirty="0"/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ru-RU" b="1" dirty="0"/>
              <a:t>устная часть ЕГЭ по иностранным языка</a:t>
            </a:r>
            <a:r>
              <a:rPr lang="ru-RU" dirty="0"/>
              <a:t> - </a:t>
            </a:r>
            <a:r>
              <a:rPr lang="ru-RU" b="1" dirty="0">
                <a:solidFill>
                  <a:srgbClr val="FF0000"/>
                </a:solidFill>
              </a:rPr>
              <a:t>15 </a:t>
            </a:r>
            <a:r>
              <a:rPr lang="ru-RU" b="1" dirty="0" smtClean="0">
                <a:solidFill>
                  <a:srgbClr val="FF0000"/>
                </a:solidFill>
              </a:rPr>
              <a:t>минут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84313" y="1889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99"/>
                </a:solidFill>
                <a:latin typeface="Times New Roman"/>
                <a:cs typeface="Simplified Arabic" pitchFamily="18" charset="-78"/>
              </a:rPr>
              <a:t>Продолжительность ЕГЭ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61" y="88106"/>
            <a:ext cx="1287539" cy="89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Прямоугольник 1"/>
          <p:cNvSpPr>
            <a:spLocks noChangeArrowheads="1"/>
          </p:cNvSpPr>
          <p:nvPr/>
        </p:nvSpPr>
        <p:spPr bwMode="auto">
          <a:xfrm>
            <a:off x="1187623" y="1556792"/>
            <a:ext cx="7010227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1F262D"/>
                </a:solidFill>
                <a:latin typeface="+mj-lt"/>
              </a:rPr>
              <a:t>Ознакомление </a:t>
            </a:r>
            <a:r>
              <a:rPr lang="ru-RU" altLang="ru-RU" sz="2400" b="1" dirty="0">
                <a:solidFill>
                  <a:srgbClr val="1F262D"/>
                </a:solidFill>
                <a:latin typeface="+mj-lt"/>
              </a:rPr>
              <a:t>участников ЕГЭ со </a:t>
            </a:r>
            <a:r>
              <a:rPr lang="ru-RU" altLang="ru-RU" sz="2400" b="1" dirty="0" smtClean="0">
                <a:solidFill>
                  <a:srgbClr val="1F262D"/>
                </a:solidFill>
                <a:latin typeface="+mj-lt"/>
              </a:rPr>
              <a:t>своими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b="1" dirty="0" smtClean="0">
              <a:solidFill>
                <a:srgbClr val="1F262D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1F262D"/>
                </a:solidFill>
                <a:latin typeface="+mj-lt"/>
              </a:rPr>
              <a:t> </a:t>
            </a:r>
            <a:r>
              <a:rPr lang="ru-RU" altLang="ru-RU" sz="2400" b="1" dirty="0">
                <a:solidFill>
                  <a:srgbClr val="1F262D"/>
                </a:solidFill>
                <a:latin typeface="+mj-lt"/>
              </a:rPr>
              <a:t>результатами может осуществляться </a:t>
            </a:r>
            <a:r>
              <a:rPr lang="ru-RU" altLang="ru-RU" sz="2400" b="1" dirty="0" smtClean="0">
                <a:solidFill>
                  <a:srgbClr val="1F262D"/>
                </a:solidFill>
                <a:latin typeface="+mj-lt"/>
              </a:rPr>
              <a:t>с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1F262D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1F262D"/>
                </a:solidFill>
                <a:latin typeface="+mj-lt"/>
              </a:rPr>
              <a:t> </a:t>
            </a:r>
            <a:r>
              <a:rPr lang="ru-RU" altLang="ru-RU" sz="2400" b="1" dirty="0">
                <a:solidFill>
                  <a:srgbClr val="1F262D"/>
                </a:solidFill>
                <a:latin typeface="+mj-lt"/>
              </a:rPr>
              <a:t>использованием </a:t>
            </a:r>
            <a:r>
              <a:rPr lang="ru-RU" altLang="ru-RU" sz="2400" b="1" dirty="0" smtClean="0">
                <a:solidFill>
                  <a:srgbClr val="1F262D"/>
                </a:solidFill>
                <a:latin typeface="+mj-lt"/>
              </a:rPr>
              <a:t>информационно-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1F262D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1F262D"/>
                </a:solidFill>
                <a:latin typeface="+mj-lt"/>
              </a:rPr>
              <a:t>коммуникационных </a:t>
            </a:r>
            <a:r>
              <a:rPr lang="ru-RU" altLang="ru-RU" sz="2400" b="1" dirty="0">
                <a:solidFill>
                  <a:srgbClr val="1F262D"/>
                </a:solidFill>
                <a:latin typeface="+mj-lt"/>
              </a:rPr>
              <a:t>технологи</a:t>
            </a:r>
            <a:r>
              <a:rPr lang="ru-RU" altLang="ru-RU" sz="2400" dirty="0">
                <a:solidFill>
                  <a:srgbClr val="1F262D"/>
                </a:solidFill>
                <a:latin typeface="+mj-lt"/>
              </a:rPr>
              <a:t>й </a:t>
            </a:r>
            <a:r>
              <a:rPr lang="en-US" altLang="ru-RU" sz="2400" dirty="0" smtClean="0">
                <a:solidFill>
                  <a:srgbClr val="1F262D"/>
                </a:solidFill>
                <a:latin typeface="+mj-lt"/>
              </a:rPr>
              <a:t> </a:t>
            </a:r>
            <a:r>
              <a:rPr lang="ru-RU" altLang="ru-RU" sz="2400" b="1" dirty="0" smtClean="0">
                <a:solidFill>
                  <a:srgbClr val="FF0000"/>
                </a:solidFill>
                <a:latin typeface="+mj-lt"/>
              </a:rPr>
              <a:t>на сайте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FF0000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40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ru-RU" sz="4000" b="1" dirty="0" smtClean="0">
                <a:solidFill>
                  <a:srgbClr val="0000FF"/>
                </a:solidFill>
                <a:latin typeface="+mj-lt"/>
              </a:rPr>
              <a:t>www.burinko.ru</a:t>
            </a:r>
            <a:r>
              <a:rPr lang="en-US" altLang="ru-RU" sz="4000" dirty="0">
                <a:solidFill>
                  <a:srgbClr val="1F262D"/>
                </a:solidFill>
                <a:latin typeface="+mj-lt"/>
              </a:rPr>
              <a:t> </a:t>
            </a:r>
            <a:endParaRPr lang="ru-RU" altLang="ru-RU" sz="4000" dirty="0" smtClean="0">
              <a:solidFill>
                <a:srgbClr val="1F262D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2400" dirty="0" smtClean="0">
              <a:solidFill>
                <a:srgbClr val="1F262D"/>
              </a:solidFill>
              <a:latin typeface="+mj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1F262D"/>
                </a:solidFill>
                <a:latin typeface="+mj-lt"/>
              </a:rPr>
              <a:t>и</a:t>
            </a:r>
            <a:r>
              <a:rPr lang="ru-RU" altLang="ru-RU" sz="2400" b="1" dirty="0" smtClean="0">
                <a:solidFill>
                  <a:srgbClr val="1F262D"/>
                </a:solidFill>
                <a:latin typeface="+mj-lt"/>
              </a:rPr>
              <a:t>ли</a:t>
            </a:r>
            <a:r>
              <a:rPr lang="ru-RU" altLang="ru-RU" sz="2400" dirty="0" smtClean="0">
                <a:solidFill>
                  <a:srgbClr val="1F262D"/>
                </a:solidFill>
                <a:latin typeface="+mj-lt"/>
              </a:rPr>
              <a:t>  </a:t>
            </a:r>
            <a:r>
              <a:rPr lang="en-US" altLang="ru-RU" sz="4400" b="1" dirty="0" smtClean="0">
                <a:solidFill>
                  <a:srgbClr val="0000FF"/>
                </a:solidFill>
                <a:latin typeface="+mj-lt"/>
              </a:rPr>
              <a:t>http</a:t>
            </a:r>
            <a:r>
              <a:rPr lang="en-US" altLang="ru-RU" sz="4400" b="1" dirty="0">
                <a:solidFill>
                  <a:srgbClr val="0000FF"/>
                </a:solidFill>
                <a:latin typeface="+mj-lt"/>
              </a:rPr>
              <a:t>://check.ege.edu.ru</a:t>
            </a:r>
            <a:r>
              <a:rPr lang="en-US" altLang="ru-RU" sz="4400" b="1" dirty="0" smtClean="0">
                <a:solidFill>
                  <a:srgbClr val="0000FF"/>
                </a:solidFill>
                <a:latin typeface="+mj-lt"/>
              </a:rPr>
              <a:t>/</a:t>
            </a:r>
            <a:endParaRPr lang="en-US" altLang="ru-RU" sz="4400" b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88" y="2143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Результаты 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ЕГЭ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506"/>
            <a:ext cx="1354767" cy="939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611188" y="1063625"/>
            <a:ext cx="8353425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+mj-lt"/>
              </a:rPr>
              <a:t>НЕУДОВЛЕТВОРИТЕЛЬНЫЙ РЕЗУЛЬТАТ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 dirty="0">
              <a:solidFill>
                <a:srgbClr val="1F262D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+mj-lt"/>
              </a:rPr>
              <a:t>Если участник ЕГЭ получит результат ниже установленного минимального количества баллов по </a:t>
            </a:r>
            <a:r>
              <a:rPr lang="ru-RU" altLang="ru-RU" sz="2400" b="1" dirty="0" smtClean="0">
                <a:solidFill>
                  <a:srgbClr val="0000FF"/>
                </a:solidFill>
                <a:latin typeface="+mj-lt"/>
              </a:rPr>
              <a:t>русскому языку</a:t>
            </a:r>
            <a:r>
              <a:rPr lang="ru-RU" altLang="ru-RU" sz="2400" b="1" dirty="0" smtClean="0">
                <a:latin typeface="+mj-lt"/>
              </a:rPr>
              <a:t>, </a:t>
            </a:r>
            <a:r>
              <a:rPr lang="ru-RU" altLang="ru-RU" sz="2400" b="1" dirty="0">
                <a:latin typeface="+mj-lt"/>
              </a:rPr>
              <a:t>он имеет право на повторную сдачу в дополнительные сроки, предусмотренные единым расписанием.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 b="1" dirty="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latin typeface="+mj-lt"/>
              </a:rPr>
              <a:t>В случае если участник ЕГЭ не получает минимального количества баллов ЕГЭ по выборным предметам, пересдача ЕГЭ для таких участников ЕГЭ предусмотрена </a:t>
            </a:r>
            <a:r>
              <a:rPr lang="ru-RU" altLang="ru-RU" sz="2400" b="1" u="sng" dirty="0">
                <a:solidFill>
                  <a:srgbClr val="0000FF"/>
                </a:solidFill>
                <a:latin typeface="+mj-lt"/>
              </a:rPr>
              <a:t>только через год</a:t>
            </a:r>
            <a:r>
              <a:rPr lang="ru-RU" altLang="ru-RU" sz="2400" b="1" dirty="0">
                <a:latin typeface="Verdana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00188" y="2143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Результаты 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ЕГЭ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522" y="113506"/>
            <a:ext cx="1370474" cy="950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1746" y="1412776"/>
            <a:ext cx="4319588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600" dirty="0">
                <a:solidFill>
                  <a:srgbClr val="000000"/>
                </a:solidFill>
              </a:rPr>
              <a:t>     </a:t>
            </a:r>
            <a:r>
              <a:rPr lang="ru-RU" sz="1600" u="sng" dirty="0">
                <a:solidFill>
                  <a:srgbClr val="000000"/>
                </a:solidFill>
              </a:rPr>
              <a:t>Минимальное количество баллов ЕГЭ, подтверждающее освоение образовательной программы среднего общего образования, по русскому языку и математике</a:t>
            </a:r>
            <a:r>
              <a:rPr lang="ru-RU" sz="1600" dirty="0">
                <a:solidFill>
                  <a:srgbClr val="000000"/>
                </a:solidFill>
              </a:rPr>
              <a:t>: </a:t>
            </a:r>
            <a:endParaRPr lang="ru-RU" sz="1600" dirty="0" smtClean="0">
              <a:solidFill>
                <a:srgbClr val="000000"/>
              </a:solidFill>
            </a:endParaRPr>
          </a:p>
          <a:p>
            <a:pPr>
              <a:defRPr/>
            </a:pPr>
            <a:endParaRPr lang="ru-RU" sz="1600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</a:rPr>
              <a:t>по русскому языку - </a:t>
            </a:r>
            <a:r>
              <a:rPr lang="ru-RU" sz="1600" b="1" dirty="0">
                <a:solidFill>
                  <a:srgbClr val="FF0000"/>
                </a:solidFill>
              </a:rPr>
              <a:t>24 балла</a:t>
            </a:r>
            <a:r>
              <a:rPr lang="ru-RU" sz="1600" b="1" dirty="0">
                <a:solidFill>
                  <a:srgbClr val="000000"/>
                </a:solidFill>
              </a:rPr>
              <a:t>; </a:t>
            </a:r>
            <a:endParaRPr lang="ru-RU" sz="1600" b="1" dirty="0" smtClean="0">
              <a:solidFill>
                <a:srgbClr val="000000"/>
              </a:solidFill>
            </a:endParaRPr>
          </a:p>
          <a:p>
            <a:pPr marL="285750" indent="-285750">
              <a:defRPr/>
            </a:pPr>
            <a:endParaRPr lang="ru-RU" sz="1600" b="1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600" b="1" dirty="0">
                <a:solidFill>
                  <a:srgbClr val="000000"/>
                </a:solidFill>
              </a:rPr>
              <a:t>по математике профильного уровня - </a:t>
            </a:r>
            <a:r>
              <a:rPr lang="ru-RU" sz="1600" b="1" dirty="0">
                <a:solidFill>
                  <a:srgbClr val="FF0000"/>
                </a:solidFill>
              </a:rPr>
              <a:t>27 баллов</a:t>
            </a:r>
            <a:r>
              <a:rPr lang="ru-RU" sz="1600" b="1" dirty="0">
                <a:solidFill>
                  <a:srgbClr val="000000"/>
                </a:solidFill>
              </a:rPr>
              <a:t>;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rgbClr val="FF0000"/>
                </a:solidFill>
              </a:rPr>
              <a:t>    </a:t>
            </a:r>
            <a:endParaRPr lang="ru-RU" sz="1600" b="1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ru-RU" sz="1600" b="1" dirty="0">
                <a:solidFill>
                  <a:srgbClr val="FF0000"/>
                </a:solidFill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76375" y="188913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Минимальные баллы ЕГЭ</a:t>
            </a:r>
          </a:p>
        </p:txBody>
      </p:sp>
      <p:sp>
        <p:nvSpPr>
          <p:cNvPr id="25604" name="Прямоугольник 2"/>
          <p:cNvSpPr>
            <a:spLocks noChangeArrowheads="1"/>
          </p:cNvSpPr>
          <p:nvPr/>
        </p:nvSpPr>
        <p:spPr bwMode="auto">
          <a:xfrm>
            <a:off x="4652963" y="981075"/>
            <a:ext cx="4491037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u="sng" dirty="0">
                <a:solidFill>
                  <a:srgbClr val="000000"/>
                </a:solidFill>
                <a:latin typeface="Times New Roman" pitchFamily="18" charset="0"/>
              </a:rPr>
              <a:t>Минимальные баллы ЕГЭ для поступления в ВУЗы: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русскому языку - 36 баллов;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математике профильного уровня - 27 баллов;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физике - 36 баллов;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химии - 36 баллов;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информатике и ИКТ - 40 баллов;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биологии - 36 баллов;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истории - 32 балла;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географии - 37 баллов;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обществознанию - 42 балла;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литературе - 32 балла;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ru-RU" altLang="ru-RU" sz="1600" b="1" dirty="0">
                <a:solidFill>
                  <a:srgbClr val="000000"/>
                </a:solidFill>
                <a:latin typeface="Times New Roman" pitchFamily="18" charset="0"/>
              </a:rPr>
              <a:t>• по иностранным языкам - 22 балла.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5" y="88106"/>
            <a:ext cx="1344446" cy="93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9269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8640"/>
            <a:ext cx="680402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1484784"/>
            <a:ext cx="8208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rgbClr val="1F262D"/>
                </a:solidFill>
              </a:rPr>
              <a:t>Срок действия результатов -  4 </a:t>
            </a:r>
            <a:r>
              <a:rPr lang="ru-RU" altLang="ru-RU" b="1" dirty="0" smtClean="0">
                <a:solidFill>
                  <a:srgbClr val="1F262D"/>
                </a:solidFill>
              </a:rPr>
              <a:t>года.</a:t>
            </a:r>
            <a:r>
              <a:rPr lang="ru-RU" dirty="0" smtClean="0"/>
              <a:t> </a:t>
            </a:r>
          </a:p>
          <a:p>
            <a:endParaRPr lang="ru-RU" dirty="0"/>
          </a:p>
          <a:p>
            <a:r>
              <a:rPr lang="ru-RU" b="1" dirty="0" smtClean="0"/>
              <a:t>По </a:t>
            </a:r>
            <a:r>
              <a:rPr lang="ru-RU" b="1" dirty="0"/>
              <a:t>истечении этого периода </a:t>
            </a:r>
            <a:r>
              <a:rPr lang="ru-RU" b="1" dirty="0" smtClean="0"/>
              <a:t>для поступления </a:t>
            </a:r>
            <a:r>
              <a:rPr lang="ru-RU" b="1" dirty="0"/>
              <a:t>в</a:t>
            </a:r>
            <a:r>
              <a:rPr lang="ru-RU" b="1" dirty="0" smtClean="0"/>
              <a:t> ВУЗ снова </a:t>
            </a:r>
            <a:r>
              <a:rPr lang="ru-RU" b="1" dirty="0"/>
              <a:t>возникнет необходимость в сдаче </a:t>
            </a:r>
            <a:r>
              <a:rPr lang="ru-RU" b="1" dirty="0" smtClean="0"/>
              <a:t>ЕГЭ. </a:t>
            </a:r>
          </a:p>
          <a:p>
            <a:endParaRPr lang="ru-RU" b="1" dirty="0"/>
          </a:p>
          <a:p>
            <a:pPr>
              <a:lnSpc>
                <a:spcPct val="150000"/>
              </a:lnSpc>
            </a:pPr>
            <a:r>
              <a:rPr lang="ru-RU" b="1" dirty="0" smtClean="0"/>
              <a:t>Следует </a:t>
            </a:r>
            <a:r>
              <a:rPr lang="ru-RU" b="1" dirty="0"/>
              <a:t>помнить, что сроки действия учитывают и месяц прохождения испытаний, то есть если вы сдавали их в мае и июне </a:t>
            </a:r>
            <a:r>
              <a:rPr lang="ru-RU" b="1" dirty="0" smtClean="0"/>
              <a:t>2021 </a:t>
            </a:r>
            <a:r>
              <a:rPr lang="ru-RU" b="1" dirty="0"/>
              <a:t>года, то в июле </a:t>
            </a:r>
            <a:r>
              <a:rPr lang="ru-RU" b="1" dirty="0" smtClean="0"/>
              <a:t>2025</a:t>
            </a:r>
            <a:r>
              <a:rPr lang="ru-RU" b="1" dirty="0"/>
              <a:t> года результаты будут недействительны.</a:t>
            </a:r>
            <a:endParaRPr lang="ru-RU" altLang="ru-RU" b="1" dirty="0">
              <a:solidFill>
                <a:srgbClr val="1F26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9678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699" y="1137084"/>
            <a:ext cx="806489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262D"/>
                </a:solidFill>
              </a:rPr>
              <a:t>Если участник не согласен с результатами ЕГЭ, он может подать</a:t>
            </a:r>
            <a:r>
              <a:rPr lang="en-US" altLang="ru-RU" b="1" dirty="0">
                <a:solidFill>
                  <a:srgbClr val="1F262D"/>
                </a:solidFill>
              </a:rPr>
              <a:t> </a:t>
            </a:r>
            <a:r>
              <a:rPr lang="ru-RU" altLang="ru-RU" b="1" dirty="0">
                <a:solidFill>
                  <a:srgbClr val="1F262D"/>
                </a:solidFill>
              </a:rPr>
              <a:t>апелляцию в течение 2 рабочих дней </a:t>
            </a:r>
            <a:endParaRPr lang="ru-RU" altLang="ru-RU" b="1" dirty="0" smtClean="0">
              <a:solidFill>
                <a:srgbClr val="1F262D"/>
              </a:solidFill>
            </a:endParaRPr>
          </a:p>
          <a:p>
            <a:pPr>
              <a:lnSpc>
                <a:spcPct val="150000"/>
              </a:lnSpc>
            </a:pPr>
            <a:r>
              <a:rPr lang="ru-RU" altLang="ru-RU" b="1" dirty="0" smtClean="0">
                <a:solidFill>
                  <a:srgbClr val="1F262D"/>
                </a:solidFill>
              </a:rPr>
              <a:t>со дня </a:t>
            </a:r>
            <a:r>
              <a:rPr lang="ru-RU" altLang="ru-RU" b="1" dirty="0">
                <a:solidFill>
                  <a:srgbClr val="1F262D"/>
                </a:solidFill>
              </a:rPr>
              <a:t>официального объявления </a:t>
            </a:r>
            <a:r>
              <a:rPr lang="ru-RU" altLang="ru-RU" b="1" dirty="0" smtClean="0">
                <a:solidFill>
                  <a:srgbClr val="1F262D"/>
                </a:solidFill>
              </a:rPr>
              <a:t>результатов, т.е. день публикации результатов тоже считается.</a:t>
            </a:r>
          </a:p>
          <a:p>
            <a:pPr>
              <a:lnSpc>
                <a:spcPct val="150000"/>
              </a:lnSpc>
            </a:pPr>
            <a:endParaRPr lang="ru-RU" altLang="ru-RU" b="1" dirty="0">
              <a:solidFill>
                <a:srgbClr val="1F262D"/>
              </a:solidFill>
            </a:endParaRPr>
          </a:p>
          <a:p>
            <a:pPr>
              <a:lnSpc>
                <a:spcPct val="150000"/>
              </a:lnSpc>
            </a:pPr>
            <a:r>
              <a:rPr lang="ru-RU" altLang="ru-RU" b="1" dirty="0">
                <a:solidFill>
                  <a:srgbClr val="1F262D"/>
                </a:solidFill>
              </a:rPr>
              <a:t>Результаты ЕГЭ каждого участника заносятся в федеральную информационную </a:t>
            </a:r>
            <a:r>
              <a:rPr lang="ru-RU" altLang="ru-RU" b="1" dirty="0" smtClean="0">
                <a:solidFill>
                  <a:srgbClr val="1F262D"/>
                </a:solidFill>
              </a:rPr>
              <a:t>систему </a:t>
            </a:r>
          </a:p>
          <a:p>
            <a:pPr>
              <a:lnSpc>
                <a:spcPct val="150000"/>
              </a:lnSpc>
            </a:pPr>
            <a:r>
              <a:rPr lang="ru-RU" altLang="ru-RU" b="1" u="sng" dirty="0" smtClean="0">
                <a:solidFill>
                  <a:srgbClr val="1F262D"/>
                </a:solidFill>
              </a:rPr>
              <a:t>(бумажных </a:t>
            </a:r>
            <a:r>
              <a:rPr lang="ru-RU" altLang="ru-RU" b="1" u="sng" dirty="0">
                <a:solidFill>
                  <a:srgbClr val="1F262D"/>
                </a:solidFill>
              </a:rPr>
              <a:t>свидетельств о результатах ЕГЭ не </a:t>
            </a:r>
            <a:r>
              <a:rPr lang="ru-RU" altLang="ru-RU" b="1" u="sng" dirty="0" smtClean="0">
                <a:solidFill>
                  <a:srgbClr val="1F262D"/>
                </a:solidFill>
              </a:rPr>
              <a:t>предусмотрено).</a:t>
            </a:r>
          </a:p>
          <a:p>
            <a:endParaRPr lang="ru-RU" altLang="ru-RU" b="1" u="sng" dirty="0">
              <a:solidFill>
                <a:srgbClr val="1F262D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8640"/>
            <a:ext cx="6797675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5053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Прямоугольник 1"/>
          <p:cNvSpPr>
            <a:spLocks noChangeArrowheads="1"/>
          </p:cNvSpPr>
          <p:nvPr/>
        </p:nvSpPr>
        <p:spPr bwMode="auto">
          <a:xfrm>
            <a:off x="250825" y="1125538"/>
            <a:ext cx="8785225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latin typeface="Times New Roman" pitchFamily="18" charset="0"/>
              </a:rPr>
              <a:t>Подается </a:t>
            </a:r>
            <a:r>
              <a:rPr lang="ru-RU" altLang="ru-RU" sz="2400" u="sng" dirty="0">
                <a:latin typeface="Times New Roman" pitchFamily="18" charset="0"/>
              </a:rPr>
              <a:t>в течение 2-х рабочих дней </a:t>
            </a:r>
            <a:r>
              <a:rPr lang="ru-RU" altLang="ru-RU" sz="2400" dirty="0">
                <a:latin typeface="Times New Roman" pitchFamily="18" charset="0"/>
              </a:rPr>
              <a:t>после официального объявления результатов экзамена.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</a:rPr>
              <a:t> При рассмотрении апелляции вместо участника ЕГЭ или вместе с ним могут присутствовать его родители, которые должны иметь при себе паспорта.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 b="1" dirty="0">
              <a:solidFill>
                <a:srgbClr val="FF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Действия участника ЕГЭ: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altLang="ru-RU" sz="2400" dirty="0" smtClean="0">
                <a:latin typeface="Times New Roman" pitchFamily="18" charset="0"/>
              </a:rPr>
              <a:t> получить форму </a:t>
            </a:r>
            <a:r>
              <a:rPr lang="ru-RU" altLang="ru-RU" sz="2400" dirty="0">
                <a:latin typeface="Times New Roman" pitchFamily="18" charset="0"/>
              </a:rPr>
              <a:t>(в двух экземплярах), по которой составляется апелляция;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altLang="ru-RU" sz="2400" dirty="0" smtClean="0">
                <a:latin typeface="Times New Roman" pitchFamily="18" charset="0"/>
              </a:rPr>
              <a:t> составить </a:t>
            </a:r>
            <a:r>
              <a:rPr lang="ru-RU" altLang="ru-RU" sz="2400" dirty="0">
                <a:latin typeface="Times New Roman" pitchFamily="18" charset="0"/>
              </a:rPr>
              <a:t>апелляцию в 2-х экземплярах и передать в конфликтную комиссию;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altLang="ru-RU" sz="2400" dirty="0" smtClean="0">
                <a:latin typeface="Times New Roman" pitchFamily="18" charset="0"/>
              </a:rPr>
              <a:t> получить </a:t>
            </a:r>
            <a:r>
              <a:rPr lang="ru-RU" altLang="ru-RU" sz="2400" dirty="0">
                <a:latin typeface="Times New Roman" pitchFamily="18" charset="0"/>
              </a:rPr>
              <a:t>информацию о времени и месте рассмотрения апелляции;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ru-RU" altLang="ru-RU" sz="2400" dirty="0" smtClean="0">
                <a:latin typeface="Times New Roman" pitchFamily="18" charset="0"/>
              </a:rPr>
              <a:t> прийти </a:t>
            </a:r>
            <a:r>
              <a:rPr lang="ru-RU" altLang="ru-RU" sz="2400" dirty="0">
                <a:latin typeface="Times New Roman" pitchFamily="18" charset="0"/>
              </a:rPr>
              <a:t>на процедуру рассмотрения апелляций в конфликтную комиссию, имея при себе паспорт и свой экземпляр заявления.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00188" y="214313"/>
            <a:ext cx="6816725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Апелляция о несогласии с результатами ЕГЭ </a:t>
            </a:r>
          </a:p>
        </p:txBody>
      </p:sp>
      <p:pic>
        <p:nvPicPr>
          <p:cNvPr id="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390948" cy="967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1"/>
          <p:cNvSpPr>
            <a:spLocks noChangeArrowheads="1"/>
          </p:cNvSpPr>
          <p:nvPr/>
        </p:nvSpPr>
        <p:spPr bwMode="auto">
          <a:xfrm>
            <a:off x="107950" y="908050"/>
            <a:ext cx="914400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</a:rPr>
              <a:t>1. отклонение апелляции и сохранение выставленных баллов;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</a:rPr>
              <a:t>2. удовлетворение апелляции и выставление других баллов.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 dirty="0">
              <a:solidFill>
                <a:srgbClr val="000000"/>
              </a:solidFill>
              <a:latin typeface="Times New Roman" pitchFamily="18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</a:rPr>
              <a:t>ВНИМАНИЕ!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</a:rPr>
              <a:t>По результатам рассмотрения апелляции количество выставленных баллов может быть изменено как в сторону увеличения, так и в сторону уменьшения.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</a:rPr>
              <a:t>Экзаменационная работа перепроверяется полностью.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</a:rPr>
              <a:t>Черновики, использованные на экзамене, в качестве материалов апелляции не рассматриваются.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</a:rPr>
              <a:t>За сам факт подачи апелляции количество баллов не может быть уменьшено.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500188" y="214313"/>
            <a:ext cx="6816725" cy="46196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Результаты рассмотрения апелляции</a:t>
            </a:r>
          </a:p>
        </p:txBody>
      </p:sp>
      <p:pic>
        <p:nvPicPr>
          <p:cNvPr id="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487488" cy="1034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/>
          </p:cNvSpPr>
          <p:nvPr/>
        </p:nvSpPr>
        <p:spPr>
          <a:xfrm>
            <a:off x="542925" y="1584325"/>
            <a:ext cx="8358188" cy="1193800"/>
          </a:xfrm>
          <a:prstGeom prst="rect">
            <a:avLst/>
          </a:prstGeom>
        </p:spPr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2000" b="1" kern="0" dirty="0">
                <a:solidFill>
                  <a:srgbClr val="FF0000"/>
                </a:solidFill>
                <a:latin typeface="+mn-lt"/>
              </a:rPr>
              <a:t>Обязательные  экзамены </a:t>
            </a:r>
          </a:p>
          <a:p>
            <a:pPr marL="457200" indent="-457200" algn="ctr" eaLnBrk="0" hangingPunct="0">
              <a:spcBef>
                <a:spcPct val="20000"/>
              </a:spcBef>
              <a:buAutoNum type="arabicPeriod"/>
              <a:defRPr/>
            </a:pPr>
            <a:r>
              <a:rPr lang="ru-RU" sz="2000" b="1" kern="0" dirty="0" smtClean="0">
                <a:latin typeface="+mn-lt"/>
              </a:rPr>
              <a:t>русский </a:t>
            </a:r>
            <a:r>
              <a:rPr lang="ru-RU" sz="2000" b="1" kern="0" dirty="0">
                <a:latin typeface="+mn-lt"/>
              </a:rPr>
              <a:t>язык</a:t>
            </a:r>
          </a:p>
          <a:p>
            <a:pPr marL="457200" indent="-457200" algn="ctr" eaLnBrk="0" hangingPunct="0">
              <a:spcBef>
                <a:spcPct val="20000"/>
              </a:spcBef>
              <a:buAutoNum type="arabicPeriod"/>
              <a:defRPr/>
            </a:pPr>
            <a:endParaRPr lang="ru-RU" sz="2000" b="1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defRPr/>
            </a:pPr>
            <a:r>
              <a:rPr lang="ru-RU" sz="2000" b="1" kern="0" dirty="0">
                <a:solidFill>
                  <a:srgbClr val="FF0000"/>
                </a:solidFill>
                <a:latin typeface="+mn-lt"/>
              </a:rPr>
              <a:t> </a:t>
            </a:r>
          </a:p>
        </p:txBody>
      </p:sp>
      <p:pic>
        <p:nvPicPr>
          <p:cNvPr id="6147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54025" y="2778125"/>
            <a:ext cx="8353425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2000" b="1" kern="0" dirty="0">
                <a:solidFill>
                  <a:srgbClr val="FF0000"/>
                </a:solidFill>
                <a:latin typeface="Tahoma"/>
              </a:rPr>
              <a:t>На добровольной основе </a:t>
            </a: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1600" b="1" kern="0" dirty="0">
                <a:solidFill>
                  <a:srgbClr val="000000"/>
                </a:solidFill>
                <a:latin typeface="Tahoma"/>
              </a:rPr>
              <a:t>     </a:t>
            </a:r>
            <a:r>
              <a:rPr lang="ru-RU" sz="1800" kern="0" dirty="0">
                <a:solidFill>
                  <a:srgbClr val="000000"/>
                </a:solidFill>
                <a:latin typeface="Tahoma"/>
              </a:rPr>
              <a:t>    </a:t>
            </a: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Литература  </a:t>
            </a:r>
            <a:endParaRPr lang="en-US" sz="1800" b="1" kern="0" dirty="0" smtClean="0">
              <a:solidFill>
                <a:srgbClr val="000000"/>
              </a:solidFill>
              <a:latin typeface="Tahoma"/>
            </a:endParaRPr>
          </a:p>
          <a:p>
            <a:pPr algn="ctr" eaLnBrk="0" hangingPunct="0">
              <a:spcBef>
                <a:spcPct val="20000"/>
              </a:spcBef>
              <a:defRPr/>
            </a:pPr>
            <a:r>
              <a:rPr lang="ru-RU" sz="1800" b="1" kern="0" dirty="0" smtClean="0">
                <a:solidFill>
                  <a:srgbClr val="000000"/>
                </a:solidFill>
                <a:latin typeface="Tahoma"/>
              </a:rPr>
              <a:t>Математика (профильный уровень)                       </a:t>
            </a:r>
            <a:endParaRPr lang="ru-RU" sz="1800" b="1" kern="0" dirty="0">
              <a:solidFill>
                <a:srgbClr val="000000"/>
              </a:solidFill>
              <a:latin typeface="Tahoma"/>
            </a:endParaRP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          География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          Физика 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         Химия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        Биология                           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          Информатика и ИКТ                                                   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          История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          Обществознание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1800" b="1" kern="0" dirty="0">
                <a:solidFill>
                  <a:srgbClr val="000000"/>
                </a:solidFill>
                <a:latin typeface="Tahoma"/>
              </a:rPr>
              <a:t>           Иностранные языки (письменная и устная части)</a:t>
            </a:r>
          </a:p>
          <a:p>
            <a:pPr marL="342900" indent="-342900" algn="ctr" eaLnBrk="0" hangingPunct="0">
              <a:spcBef>
                <a:spcPct val="20000"/>
              </a:spcBef>
              <a:defRPr/>
            </a:pPr>
            <a:r>
              <a:rPr lang="ru-RU" sz="2000" kern="0" dirty="0">
                <a:solidFill>
                  <a:srgbClr val="000000"/>
                </a:solidFill>
                <a:latin typeface="Tahoma"/>
              </a:rPr>
              <a:t>   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218281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 -11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400">
              <a:latin typeface="Times New Roman" pitchFamily="18" charset="0"/>
            </a:endParaRPr>
          </a:p>
        </p:txBody>
      </p:sp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214313" y="2049463"/>
            <a:ext cx="9326562" cy="28622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Официального информационного портала «Единого государственного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экзамена (ЕГЭ 2014) </a:t>
            </a:r>
            <a:r>
              <a:rPr lang="ru-RU" altLang="ru-RU" sz="18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2"/>
              </a:rPr>
              <a:t>http://ege.edu.ru</a:t>
            </a:r>
            <a:endParaRPr lang="ru-RU" altLang="ru-RU" sz="1800" dirty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федерального портала Российское Образование </a:t>
            </a:r>
            <a:r>
              <a:rPr lang="ru-RU" altLang="ru-RU" sz="18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3"/>
              </a:rPr>
              <a:t>http://www.edu.ru</a:t>
            </a:r>
            <a:endParaRPr lang="ru-RU" altLang="ru-RU" sz="1800" dirty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Федерального института педагогических измерений </a:t>
            </a:r>
            <a:r>
              <a:rPr lang="ru-RU" altLang="ru-RU" sz="18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4"/>
              </a:rPr>
              <a:t>http://www.fipi.ru</a:t>
            </a:r>
            <a:endParaRPr lang="ru-RU" altLang="ru-RU" sz="1800" dirty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ФГБУ «Федеральный центр тестирования» </a:t>
            </a:r>
            <a:r>
              <a:rPr lang="ru-RU" altLang="ru-RU" sz="18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5"/>
              </a:rPr>
              <a:t>http://www.rustest.ru</a:t>
            </a:r>
            <a:endParaRPr lang="ru-RU" altLang="ru-RU" sz="1800" dirty="0"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dirty="0">
              <a:solidFill>
                <a:srgbClr val="000000"/>
              </a:solidFill>
              <a:latin typeface="Tahoma" pitchFamily="34" charset="0"/>
              <a:cs typeface="Tahoma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000000"/>
                </a:solidFill>
                <a:latin typeface="Tahoma" pitchFamily="34" charset="0"/>
                <a:cs typeface="Tahoma" pitchFamily="34" charset="0"/>
              </a:rPr>
              <a:t>Сайт Министерства образования и науки РФ </a:t>
            </a:r>
            <a:r>
              <a:rPr lang="ru-RU" altLang="ru-RU" sz="1800" b="1" dirty="0">
                <a:solidFill>
                  <a:srgbClr val="0000FF"/>
                </a:solidFill>
                <a:latin typeface="Tahoma" pitchFamily="34" charset="0"/>
                <a:cs typeface="Tahoma" pitchFamily="34" charset="0"/>
                <a:hlinkClick r:id="rId6"/>
              </a:rPr>
              <a:t>http://минобрнауки.рф</a:t>
            </a:r>
            <a:endParaRPr lang="ru-RU" altLang="ru-RU" sz="1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46275" y="214313"/>
            <a:ext cx="5411788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Полезные ссылки</a:t>
            </a:r>
          </a:p>
        </p:txBody>
      </p:sp>
      <p:pic>
        <p:nvPicPr>
          <p:cNvPr id="5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738" y="192338"/>
            <a:ext cx="1760776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/>
          </p:cNvSpPr>
          <p:nvPr/>
        </p:nvSpPr>
        <p:spPr>
          <a:xfrm>
            <a:off x="457200" y="1857375"/>
            <a:ext cx="8258175" cy="3951288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endParaRPr lang="ru-RU" sz="2000" b="1" kern="0" dirty="0">
              <a:latin typeface="+mn-lt"/>
            </a:endParaRPr>
          </a:p>
          <a:p>
            <a:pPr marL="342900" indent="-342900" eaLnBrk="0" hangingPunct="0">
              <a:lnSpc>
                <a:spcPct val="150000"/>
              </a:lnSpc>
              <a:spcBef>
                <a:spcPct val="20000"/>
              </a:spcBef>
              <a:defRPr/>
            </a:pPr>
            <a:r>
              <a:rPr lang="ru-RU" sz="2000" kern="0" dirty="0">
                <a:latin typeface="+mn-lt"/>
              </a:rPr>
              <a:t>          Допускаются обучающиеся 11 классов,</a:t>
            </a:r>
            <a:r>
              <a:rPr lang="ru-RU" sz="2000" b="1" kern="0" dirty="0">
                <a:latin typeface="+mn-lt"/>
              </a:rPr>
              <a:t> не имеющие академической задолженности,</a:t>
            </a:r>
            <a:r>
              <a:rPr lang="ru-RU" sz="2000" kern="0" dirty="0">
                <a:solidFill>
                  <a:srgbClr val="000000"/>
                </a:solidFill>
                <a:latin typeface="Tahoma"/>
              </a:rPr>
              <a:t> </a:t>
            </a:r>
            <a:r>
              <a:rPr lang="ru-RU" sz="2000" b="1" kern="0" dirty="0">
                <a:solidFill>
                  <a:srgbClr val="FF0000"/>
                </a:solidFill>
                <a:latin typeface="+mn-lt"/>
              </a:rPr>
              <a:t>получившие зачет за итоговое сочинение  </a:t>
            </a:r>
            <a:r>
              <a:rPr lang="ru-RU" sz="2000" b="1" kern="0" dirty="0">
                <a:latin typeface="+mn-lt"/>
              </a:rPr>
              <a:t>и в полном объеме </a:t>
            </a:r>
            <a:r>
              <a:rPr lang="ru-RU" sz="2000" kern="0" dirty="0">
                <a:latin typeface="+mn-lt"/>
              </a:rPr>
              <a:t>выполнившие учебный план.</a:t>
            </a:r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ru-RU" sz="2000" kern="0" dirty="0">
              <a:latin typeface="+mn-lt"/>
            </a:endParaRPr>
          </a:p>
        </p:txBody>
      </p:sp>
      <p:pic>
        <p:nvPicPr>
          <p:cNvPr id="7171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691680" y="218281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ДОПУСК к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 - 11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3"/>
          <p:cNvSpPr>
            <a:spLocks noChangeArrowheads="1"/>
          </p:cNvSpPr>
          <p:nvPr/>
        </p:nvSpPr>
        <p:spPr bwMode="auto">
          <a:xfrm>
            <a:off x="539750" y="1700808"/>
            <a:ext cx="8064500" cy="2181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участия в ГИА обучающимся необходимо </a:t>
            </a:r>
            <a:r>
              <a:rPr lang="ru-RU" alt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1 февраля текущего года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подать заявление с перечнем выбранных учебных предметов и согласие на обработку персональных данных (обязательное условие)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alt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образовательную организацию. </a:t>
            </a:r>
            <a:endParaRPr lang="ru-RU" alt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76375" y="217488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ЗАЯВЛЕНИЕ о выборе экзаменов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4609"/>
            <a:ext cx="1350188" cy="936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547664" y="218281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ЗАЯВЛЕНИЕ о выборе экзаменов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55650" y="1773238"/>
            <a:ext cx="7993063" cy="44005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defRPr/>
            </a:pPr>
            <a:endParaRPr lang="ru-RU" sz="2000" kern="0" dirty="0">
              <a:solidFill>
                <a:srgbClr val="000000"/>
              </a:solidFill>
              <a:latin typeface="Tahoma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kern="0" dirty="0">
                <a:solidFill>
                  <a:srgbClr val="000000"/>
                </a:solidFill>
                <a:latin typeface="Tahoma"/>
              </a:rPr>
              <a:t>Заявление подается </a:t>
            </a:r>
            <a:r>
              <a:rPr lang="ru-RU" sz="2000" b="1" kern="0" dirty="0">
                <a:solidFill>
                  <a:srgbClr val="000000"/>
                </a:solidFill>
                <a:latin typeface="Tahoma"/>
              </a:rPr>
              <a:t>лично</a:t>
            </a:r>
            <a:r>
              <a:rPr lang="ru-RU" sz="2000" kern="0" dirty="0">
                <a:solidFill>
                  <a:srgbClr val="000000"/>
                </a:solidFill>
                <a:latin typeface="Tahoma"/>
              </a:rPr>
              <a:t> на основании документа, удостоверяющего личность учащегося.</a:t>
            </a:r>
          </a:p>
          <a:p>
            <a:pPr eaLnBrk="0" hangingPunct="0">
              <a:spcBef>
                <a:spcPct val="20000"/>
              </a:spcBef>
              <a:defRPr/>
            </a:pPr>
            <a:endParaRPr lang="ru-RU" sz="2000" kern="0" dirty="0">
              <a:solidFill>
                <a:srgbClr val="000000"/>
              </a:solidFill>
              <a:latin typeface="Tahoma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kern="0" dirty="0">
                <a:solidFill>
                  <a:srgbClr val="000000"/>
                </a:solidFill>
                <a:latin typeface="Tahoma"/>
              </a:rPr>
              <a:t>Обучающиеся с </a:t>
            </a:r>
            <a:r>
              <a:rPr lang="ru-RU" sz="2000" b="1" kern="0" dirty="0">
                <a:solidFill>
                  <a:srgbClr val="000000"/>
                </a:solidFill>
                <a:latin typeface="Tahoma"/>
              </a:rPr>
              <a:t>ОВЗ</a:t>
            </a:r>
            <a:r>
              <a:rPr lang="ru-RU" sz="2000" kern="0" dirty="0">
                <a:solidFill>
                  <a:srgbClr val="000000"/>
                </a:solidFill>
                <a:latin typeface="Tahoma"/>
              </a:rPr>
              <a:t> (ограниченными возможностями здоровья)  к заявлению прикладывают копию рекомендаций ПМПК, дети-инвалиды – оригинал справки. </a:t>
            </a:r>
          </a:p>
          <a:p>
            <a:pPr eaLnBrk="0" hangingPunct="0">
              <a:spcBef>
                <a:spcPct val="20000"/>
              </a:spcBef>
              <a:defRPr/>
            </a:pPr>
            <a:endParaRPr lang="ru-RU" sz="2000" kern="0" dirty="0">
              <a:solidFill>
                <a:srgbClr val="000000"/>
              </a:solidFill>
              <a:latin typeface="Tahoma"/>
            </a:endParaRPr>
          </a:p>
          <a:p>
            <a:pPr eaLnBrk="0" hangingPunct="0">
              <a:spcBef>
                <a:spcPct val="20000"/>
              </a:spcBef>
              <a:defRPr/>
            </a:pPr>
            <a:r>
              <a:rPr lang="ru-RU" sz="2000" kern="0" dirty="0">
                <a:solidFill>
                  <a:srgbClr val="000000"/>
                </a:solidFill>
                <a:latin typeface="Tahoma"/>
              </a:rPr>
              <a:t>Согласие  на обработку персональных данных несовершеннолетних детей дают родители (законные представители), совершеннолетние подписывают согласие на обработку персональных данных лично.</a:t>
            </a:r>
            <a:br>
              <a:rPr lang="ru-RU" sz="2000" kern="0" dirty="0">
                <a:solidFill>
                  <a:srgbClr val="000000"/>
                </a:solidFill>
                <a:latin typeface="Tahoma"/>
              </a:rPr>
            </a:br>
            <a:endParaRPr lang="ru-RU" sz="2000" kern="0" dirty="0">
              <a:solidFill>
                <a:srgbClr val="000000"/>
              </a:solidFill>
              <a:latin typeface="Tahom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187325" y="1628775"/>
            <a:ext cx="8928100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 eaLnBrk="0" hangingPunct="0">
              <a:spcBef>
                <a:spcPct val="20000"/>
              </a:spcBef>
              <a:buBlip>
                <a:blip r:embed="rId2"/>
              </a:buBlip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Изменить (дополнить)</a:t>
            </a:r>
            <a:r>
              <a:rPr lang="ru-RU" alt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перечень указанных в заявлении экзаменов, 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обучающиеся вправе</a:t>
            </a:r>
            <a:r>
              <a:rPr lang="ru-RU" altLang="ru-RU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олько при наличии уважительных причин (болезни или иных обстоятельств, подтвержденных документально)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eaLnBrk="1" hangingPunct="1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В этом случае обучающиеся подают заявление в 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ГЭК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 с указанием измененного перечня учебных предметов, по которым он планирует пройти ГИА, и причины изменения заявленного ранее перечня. Указанное заявление подается </a:t>
            </a:r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не позднее чем за две недели до начала соответствующих экзаменов</a:t>
            </a:r>
            <a:r>
              <a:rPr lang="ru-RU" altLang="ru-RU" sz="2400">
                <a:latin typeface="Times New Roman" pitchFamily="18" charset="0"/>
                <a:cs typeface="Times New Roman" pitchFamily="18" charset="0"/>
              </a:rPr>
              <a:t>. 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16632"/>
            <a:ext cx="6858000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699" y="117475"/>
            <a:ext cx="1348297" cy="937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218281"/>
            <a:ext cx="6697663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СРОКИ  </a:t>
            </a:r>
            <a:r>
              <a:rPr lang="ru-RU" sz="3200" b="1" dirty="0" smtClean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ГИА - 11</a:t>
            </a:r>
            <a:endParaRPr lang="ru-RU" sz="3200" b="1" dirty="0">
              <a:solidFill>
                <a:srgbClr val="000099"/>
              </a:solidFill>
              <a:latin typeface="+mj-lt"/>
              <a:cs typeface="Simplified Arabic" pitchFamily="18" charset="-78"/>
            </a:endParaRPr>
          </a:p>
        </p:txBody>
      </p:sp>
      <p:sp>
        <p:nvSpPr>
          <p:cNvPr id="5" name="Содержимое 3"/>
          <p:cNvSpPr txBox="1">
            <a:spLocks/>
          </p:cNvSpPr>
          <p:nvPr/>
        </p:nvSpPr>
        <p:spPr>
          <a:xfrm>
            <a:off x="323850" y="1428750"/>
            <a:ext cx="8534400" cy="5240338"/>
          </a:xfrm>
          <a:prstGeom prst="rect">
            <a:avLst/>
          </a:prstGeom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endParaRPr lang="ru-RU" sz="2000" b="1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endParaRPr lang="ru-RU" sz="2000" b="1" kern="0" dirty="0">
              <a:latin typeface="+mn-lt"/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endParaRPr lang="ru-RU" sz="2000" b="1" kern="0" dirty="0">
              <a:latin typeface="+mn-lt"/>
            </a:endParaRPr>
          </a:p>
          <a:p>
            <a:pPr algn="ctr" eaLnBrk="0" hangingPunct="0">
              <a:spcBef>
                <a:spcPct val="20000"/>
              </a:spcBef>
              <a:defRPr/>
            </a:pPr>
            <a:endParaRPr lang="ru-RU" sz="2000" b="1" kern="0" dirty="0">
              <a:latin typeface="+mn-lt"/>
            </a:endParaRPr>
          </a:p>
          <a:p>
            <a:pPr marL="342900" indent="-342900" algn="ctr" eaLnBrk="0" hangingPunct="0">
              <a:spcBef>
                <a:spcPct val="20000"/>
              </a:spcBef>
              <a:buFontTx/>
              <a:buBlip>
                <a:blip r:embed="rId2"/>
              </a:buBlip>
              <a:defRPr/>
            </a:pPr>
            <a:r>
              <a:rPr lang="ru-RU" sz="2000" b="1" kern="0" dirty="0" smtClean="0">
                <a:latin typeface="+mn-lt"/>
              </a:rPr>
              <a:t>Основной период</a:t>
            </a:r>
            <a:endParaRPr lang="ru-RU" sz="2000" b="1" kern="0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11268" name="Picture 5" descr="E:\ЕГЭ\для презентации\gia_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700" y="117475"/>
            <a:ext cx="11303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31913" y="188913"/>
            <a:ext cx="6697662" cy="5842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buFont typeface="Arial" charset="0"/>
              <a:buNone/>
              <a:defRPr/>
            </a:pPr>
            <a:r>
              <a:rPr lang="ru-RU" sz="3200" b="1" dirty="0">
                <a:solidFill>
                  <a:srgbClr val="000099"/>
                </a:solidFill>
                <a:latin typeface="+mj-lt"/>
                <a:cs typeface="Simplified Arabic" pitchFamily="18" charset="-78"/>
              </a:rPr>
              <a:t>ОСНОВНОЙ ПЕРИОД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18715" y="1196752"/>
            <a:ext cx="939653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/>
              <a:t>31.05.2021       </a:t>
            </a:r>
            <a:r>
              <a:rPr lang="ru-RU" b="1" dirty="0"/>
              <a:t>География           </a:t>
            </a:r>
            <a:r>
              <a:rPr lang="ru-RU" b="1" dirty="0" smtClean="0"/>
              <a:t>Литература     Химия</a:t>
            </a:r>
            <a:endParaRPr lang="ru-RU" b="1" dirty="0"/>
          </a:p>
          <a:p>
            <a:pPr>
              <a:lnSpc>
                <a:spcPct val="150000"/>
              </a:lnSpc>
            </a:pPr>
            <a:r>
              <a:rPr lang="ru-RU" b="1" dirty="0" smtClean="0"/>
              <a:t>3.06.2021         Русский </a:t>
            </a:r>
            <a:r>
              <a:rPr lang="ru-RU" b="1" dirty="0"/>
              <a:t>язык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7.06.2021         Математика </a:t>
            </a:r>
            <a:r>
              <a:rPr lang="ru-RU" b="1" dirty="0"/>
              <a:t>(профильный уровень)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11.06.2021      Физика     </a:t>
            </a:r>
            <a:r>
              <a:rPr lang="ru-RU" b="1" dirty="0"/>
              <a:t>История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15.06.2021      Обществознание</a:t>
            </a:r>
            <a:endParaRPr lang="ru-RU" b="1" dirty="0"/>
          </a:p>
          <a:p>
            <a:pPr>
              <a:lnSpc>
                <a:spcPct val="150000"/>
              </a:lnSpc>
            </a:pPr>
            <a:r>
              <a:rPr lang="ru-RU" b="1" dirty="0" smtClean="0"/>
              <a:t>18.06.2021      Английский язык «</a:t>
            </a:r>
            <a:r>
              <a:rPr lang="ru-RU" b="1" dirty="0" err="1" smtClean="0"/>
              <a:t>письм</a:t>
            </a:r>
            <a:r>
              <a:rPr lang="ru-RU" b="1" dirty="0" smtClean="0"/>
              <a:t> часть»       Биология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21.06.2021      Английский язык «говорение»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25.06.2021      Информатика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28.06.2021      Литература    Немецкий язык  «говорение»</a:t>
            </a:r>
          </a:p>
          <a:p>
            <a:pPr>
              <a:lnSpc>
                <a:spcPct val="150000"/>
              </a:lnSpc>
            </a:pPr>
            <a:r>
              <a:rPr lang="ru-RU" b="1" dirty="0" smtClean="0"/>
              <a:t>29.06.2021      Немецкий язык  «</a:t>
            </a:r>
            <a:r>
              <a:rPr lang="ru-RU" b="1" dirty="0" err="1" smtClean="0"/>
              <a:t>письм</a:t>
            </a:r>
            <a:r>
              <a:rPr lang="ru-RU" b="1" dirty="0" smtClean="0"/>
              <a:t> часть»</a:t>
            </a:r>
          </a:p>
          <a:p>
            <a:pPr>
              <a:lnSpc>
                <a:spcPct val="150000"/>
              </a:lnSpc>
            </a:pPr>
            <a:endParaRPr lang="ru-RU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15" y="88106"/>
            <a:ext cx="1287539" cy="89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ждународный">
  <a:themeElements>
    <a:clrScheme name="Международный 2">
      <a:dk1>
        <a:srgbClr val="000000"/>
      </a:dk1>
      <a:lt1>
        <a:srgbClr val="FFFFFF"/>
      </a:lt1>
      <a:dk2>
        <a:srgbClr val="CC6600"/>
      </a:dk2>
      <a:lt2>
        <a:srgbClr val="FFFFFF"/>
      </a:lt2>
      <a:accent1>
        <a:srgbClr val="FFFFCC"/>
      </a:accent1>
      <a:accent2>
        <a:srgbClr val="B5E0E3"/>
      </a:accent2>
      <a:accent3>
        <a:srgbClr val="FFFFFF"/>
      </a:accent3>
      <a:accent4>
        <a:srgbClr val="000000"/>
      </a:accent4>
      <a:accent5>
        <a:srgbClr val="FFFFE2"/>
      </a:accent5>
      <a:accent6>
        <a:srgbClr val="A4CBCE"/>
      </a:accent6>
      <a:hlink>
        <a:srgbClr val="E5D093"/>
      </a:hlink>
      <a:folHlink>
        <a:srgbClr val="CCB374"/>
      </a:folHlink>
    </a:clrScheme>
    <a:fontScheme name="Международный">
      <a:majorFont>
        <a:latin typeface="Times New Roman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Международный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Международный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Международный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5609</TotalTime>
  <Words>1315</Words>
  <Application>Microsoft Office PowerPoint</Application>
  <PresentationFormat>Экран (4:3)</PresentationFormat>
  <Paragraphs>229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Международный</vt:lpstr>
      <vt:lpstr>Тема Office</vt:lpstr>
      <vt:lpstr>  Об обеспечении и проведении     государственной итоговой аттестации выпускников 11-ых классов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Company>RCOI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Государственная (итоговая) аттестация  выпускников 9 классов общеобразовательных учреждений  в рамках построения ОСОКО:  опыт Челябинской области</dc:title>
  <dc:creator>Raketa</dc:creator>
  <cp:lastModifiedBy>OEM</cp:lastModifiedBy>
  <cp:revision>261</cp:revision>
  <cp:lastPrinted>2017-04-28T02:32:44Z</cp:lastPrinted>
  <dcterms:created xsi:type="dcterms:W3CDTF">2007-10-17T06:09:36Z</dcterms:created>
  <dcterms:modified xsi:type="dcterms:W3CDTF">2021-04-03T03:01:00Z</dcterms:modified>
</cp:coreProperties>
</file>