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0" r:id="rId4"/>
    <p:sldId id="264" r:id="rId5"/>
    <p:sldId id="265" r:id="rId6"/>
    <p:sldId id="259" r:id="rId7"/>
    <p:sldId id="258" r:id="rId8"/>
    <p:sldId id="266" r:id="rId9"/>
    <p:sldId id="257" r:id="rId10"/>
    <p:sldId id="261" r:id="rId11"/>
    <p:sldId id="267" r:id="rId12"/>
    <p:sldId id="268" r:id="rId13"/>
    <p:sldId id="269" r:id="rId14"/>
    <p:sldId id="270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9CF77B-0405-445F-8BE8-D86EDB4A2E72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9CF7DB-91C7-4D3B-8F57-86963D819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CF77B-0405-445F-8BE8-D86EDB4A2E72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CF7DB-91C7-4D3B-8F57-86963D819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CF77B-0405-445F-8BE8-D86EDB4A2E72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CF7DB-91C7-4D3B-8F57-86963D819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CF77B-0405-445F-8BE8-D86EDB4A2E72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CF7DB-91C7-4D3B-8F57-86963D819C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CF77B-0405-445F-8BE8-D86EDB4A2E72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CF7DB-91C7-4D3B-8F57-86963D819C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CF77B-0405-445F-8BE8-D86EDB4A2E72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CF7DB-91C7-4D3B-8F57-86963D819C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CF77B-0405-445F-8BE8-D86EDB4A2E72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CF7DB-91C7-4D3B-8F57-86963D819C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CF77B-0405-445F-8BE8-D86EDB4A2E72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CF7DB-91C7-4D3B-8F57-86963D819C0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CF77B-0405-445F-8BE8-D86EDB4A2E72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CF7DB-91C7-4D3B-8F57-86963D819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19CF77B-0405-445F-8BE8-D86EDB4A2E72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CF7DB-91C7-4D3B-8F57-86963D819C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9CF77B-0405-445F-8BE8-D86EDB4A2E72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9CF7DB-91C7-4D3B-8F57-86963D819C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9CF77B-0405-445F-8BE8-D86EDB4A2E72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E9CF7DB-91C7-4D3B-8F57-86963D819C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ЕГЭ 2023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Структура экзамена, изменения и дополнения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000" dirty="0" smtClean="0"/>
              <a:t>Экзамен по математике при правильной подготовке хорошо может сдать каждый.</a:t>
            </a:r>
          </a:p>
          <a:p>
            <a:pPr algn="just"/>
            <a:r>
              <a:rPr lang="ru-RU" sz="3000" dirty="0" smtClean="0"/>
              <a:t>Формула успеха проста – высокая степень восприимчивости, мотивация, обязательное знание формул, иметь вычислительные навыки, постоянное совершенствование учебных навыков на практике.</a:t>
            </a:r>
            <a:endParaRPr lang="ru-RU" sz="3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060" t="21484" r="30820" b="19922"/>
          <a:stretch>
            <a:fillRect/>
          </a:stretch>
        </p:blipFill>
        <p:spPr bwMode="auto">
          <a:xfrm>
            <a:off x="571472" y="285727"/>
            <a:ext cx="8072494" cy="576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8001" t="21484" r="29722" b="20898"/>
          <a:stretch>
            <a:fillRect/>
          </a:stretch>
        </p:blipFill>
        <p:spPr bwMode="auto">
          <a:xfrm>
            <a:off x="785786" y="285727"/>
            <a:ext cx="7500990" cy="574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6903" t="23437" r="28075" b="20898"/>
          <a:stretch>
            <a:fillRect/>
          </a:stretch>
        </p:blipFill>
        <p:spPr bwMode="auto">
          <a:xfrm>
            <a:off x="642910" y="357166"/>
            <a:ext cx="8215370" cy="571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Контролируйте работу и посещаемость на уроках.</a:t>
            </a:r>
          </a:p>
          <a:p>
            <a:pPr algn="just"/>
            <a:r>
              <a:rPr lang="ru-RU" sz="3200" dirty="0" smtClean="0"/>
              <a:t>Не допускайте пропусков уроков вашими детьми без уважительной причины.</a:t>
            </a:r>
          </a:p>
          <a:p>
            <a:pPr algn="just"/>
            <a:r>
              <a:rPr lang="ru-RU" sz="3200" dirty="0" smtClean="0"/>
              <a:t>Организуйте качественное питание и отдых ребенка.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родителям: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864" t="9765" r="22035" b="45313"/>
          <a:stretch>
            <a:fillRect/>
          </a:stretch>
        </p:blipFill>
        <p:spPr bwMode="auto">
          <a:xfrm>
            <a:off x="500034" y="642918"/>
            <a:ext cx="823711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Экзаменационная работа состоит из 21 заданий с кратким ответом.</a:t>
            </a:r>
          </a:p>
          <a:p>
            <a:r>
              <a:rPr lang="ru-RU" dirty="0" smtClean="0"/>
              <a:t>Выдается справочный материал вместе с работой.</a:t>
            </a:r>
          </a:p>
          <a:p>
            <a:r>
              <a:rPr lang="ru-RU" dirty="0" smtClean="0"/>
              <a:t>На выполнение работы отводится 3 часа (180 мин).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ЕГЭ-2023 Базовый уровень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Организуется для выпускников, изучающих математику для общего развития и успешной жизни в обществе.</a:t>
            </a:r>
          </a:p>
          <a:p>
            <a:r>
              <a:rPr lang="ru-RU" dirty="0" smtClean="0"/>
              <a:t>Результаты базового ЕГЭ по математике выдаются в отметках по пятибалльной шкале.</a:t>
            </a:r>
          </a:p>
          <a:p>
            <a:r>
              <a:rPr lang="ru-RU" dirty="0" smtClean="0"/>
              <a:t>Не переводятся в </a:t>
            </a:r>
            <a:r>
              <a:rPr lang="ru-RU" dirty="0" err="1" smtClean="0"/>
              <a:t>стобалльную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 дают возможности участия в конкурсе на поступление в ВУЗы.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060" t="35156" r="26976" b="33594"/>
          <a:stretch>
            <a:fillRect/>
          </a:stretch>
        </p:blipFill>
        <p:spPr bwMode="auto">
          <a:xfrm>
            <a:off x="428596" y="1142984"/>
            <a:ext cx="83292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286776" y="3357562"/>
            <a:ext cx="285752" cy="57150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15338" y="3362926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28575">
                  <a:solidFill>
                    <a:schemeClr val="tx1"/>
                  </a:solidFill>
                </a:ln>
              </a:rPr>
              <a:t>1</a:t>
            </a:r>
            <a:endParaRPr lang="ru-RU" sz="3600" dirty="0" smtClean="0">
              <a:ln w="28575">
                <a:noFill/>
              </a:ln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Изменения в содержании КИМ отсутствуют. В структуру КИМ внесены изменения, позволяющие участнику экзамена более эффективно организовать работу над заданиями за счет перегруппировки заданий по тематическим блокам. В начале работы собраны </a:t>
            </a:r>
            <a:r>
              <a:rPr lang="ru-RU" dirty="0" err="1" smtClean="0"/>
              <a:t>практико</a:t>
            </a:r>
            <a:r>
              <a:rPr lang="en-US" dirty="0" smtClean="0"/>
              <a:t> </a:t>
            </a:r>
            <a:r>
              <a:rPr lang="ru-RU" dirty="0" smtClean="0"/>
              <a:t>ориентированные </a:t>
            </a:r>
            <a:r>
              <a:rPr lang="ru-RU" dirty="0" smtClean="0"/>
              <a:t>задания, позволяющие продемонстрировать умение применять полученные знания из различных разделов математики при решении практических 2 задач, затем следуют блоки заданий по геометрии и по алгебре.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ЕГЭ-2023 Базовый уровень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ct val="0"/>
              </a:spcBef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Экзаменационная работа состоит из двух частей, включающих в себя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18 заданий.  </a:t>
            </a:r>
          </a:p>
          <a:p>
            <a:pPr marL="457200" indent="-457200" algn="just">
              <a:spcBef>
                <a:spcPct val="0"/>
              </a:spcBef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На выполнение экзаменационной работы по математике отводится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3 часа 55 минут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ct val="0"/>
              </a:spcBef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Проводится для выпускников, планирующих использовать математику и смежные дисциплины в будущей профессиональной деятельности.</a:t>
            </a:r>
          </a:p>
          <a:p>
            <a:pPr marL="457200" indent="-457200" algn="just">
              <a:spcBef>
                <a:spcPct val="0"/>
              </a:spcBef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Результаты оцениваются в 100-балльной системе.</a:t>
            </a:r>
          </a:p>
          <a:p>
            <a:pPr marL="457200" indent="-457200" algn="just">
              <a:spcBef>
                <a:spcPct val="0"/>
              </a:spcBef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Могут быть представлены абитуриентом на конкурс для поступления в ВУЗ.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ЕГЭ-2023 Профильный уровень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74625" indent="-174625" algn="just">
              <a:spcBef>
                <a:spcPct val="0"/>
              </a:spcBef>
              <a:tabLst>
                <a:tab pos="0" algn="l"/>
              </a:tabLs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Часть 1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включает в себя 11 заданий и представляет собой письменную работу по заполнению бланка №1 краткими ответами к заданиям, которые учащиеся решают на черновике. Черновики сдаются, но не проверяются. За каждый верный ответ учащийся получает 1 балл. </a:t>
            </a:r>
          </a:p>
          <a:p>
            <a:pPr marL="174625" indent="-174625" algn="just">
              <a:spcBef>
                <a:spcPct val="0"/>
              </a:spcBef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Часть 2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состоит из 7 заданий (12–18). Задания части 2 требуют дать письменный развёрнутый аргументированный ответ. Часть 2 содержит уравнение, неравенство, задачу с экономическим содержанием, которые оцениваются по 2 первичных балла. </a:t>
            </a:r>
          </a:p>
          <a:p>
            <a:pPr marL="457200" indent="-282575" algn="just">
              <a:spcBef>
                <a:spcPct val="0"/>
              </a:spcBef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Задача по стереометрии и задача по планиметрии оцениваются по 3 первичных балла, задача с параметром и олимпиадная по 4 первичных балла.</a:t>
            </a:r>
          </a:p>
          <a:p>
            <a:pPr algn="just">
              <a:spcBef>
                <a:spcPct val="0"/>
              </a:spcBef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Максимальное количество первичных баллов – 31. После идёт перевод в 100 балльную систему.</a:t>
            </a:r>
          </a:p>
          <a:p>
            <a:pPr algn="just">
              <a:spcBef>
                <a:spcPct val="0"/>
              </a:spcBef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Все бланки заполняются яркими чёрными чернилами. Допускается использование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гелевой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или капиллярной ручки и линейки. На экзамене не разрешено пользоваться  справочными материалами и калькулятором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ЕГЭ-2023 Профильный уровень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Важно! </a:t>
            </a:r>
            <a:r>
              <a:rPr lang="ru-RU" dirty="0" smtClean="0"/>
              <a:t>На данный момент в содержании базового и профильного экзамена какие-либо изменения отсутствуют, но </a:t>
            </a:r>
            <a:r>
              <a:rPr lang="ru-RU" dirty="0" err="1" smtClean="0"/>
              <a:t>КИМы</a:t>
            </a:r>
            <a:r>
              <a:rPr lang="ru-RU" dirty="0" smtClean="0"/>
              <a:t> 2023 года будут отличаться от материалов предыдущих периодов последовательностью вопросов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356</TotalTime>
  <Words>448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ЕГЭ 2023</vt:lpstr>
      <vt:lpstr>Слайд 2</vt:lpstr>
      <vt:lpstr>ЕГЭ-2023 Базовый уровень</vt:lpstr>
      <vt:lpstr>Слайд 4</vt:lpstr>
      <vt:lpstr>Слайд 5</vt:lpstr>
      <vt:lpstr>ЕГЭ-2023 Базовый уровень</vt:lpstr>
      <vt:lpstr>ЕГЭ-2023 Профильный уровень</vt:lpstr>
      <vt:lpstr>ЕГЭ-2023 Профильный уровень</vt:lpstr>
      <vt:lpstr>Слайд 9</vt:lpstr>
      <vt:lpstr>Слайд 10</vt:lpstr>
      <vt:lpstr>Слайд 11</vt:lpstr>
      <vt:lpstr>Слайд 12</vt:lpstr>
      <vt:lpstr>Слайд 13</vt:lpstr>
      <vt:lpstr>Советы родителям: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2023</dc:title>
  <dc:creator>teacher</dc:creator>
  <cp:lastModifiedBy>teacher</cp:lastModifiedBy>
  <cp:revision>24</cp:revision>
  <dcterms:created xsi:type="dcterms:W3CDTF">2022-09-30T01:33:47Z</dcterms:created>
  <dcterms:modified xsi:type="dcterms:W3CDTF">2022-09-30T07:29:55Z</dcterms:modified>
</cp:coreProperties>
</file>