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57" r:id="rId3"/>
    <p:sldId id="259" r:id="rId4"/>
    <p:sldId id="260" r:id="rId5"/>
    <p:sldId id="261" r:id="rId6"/>
    <p:sldId id="262" r:id="rId7"/>
    <p:sldId id="266" r:id="rId8"/>
    <p:sldId id="264" r:id="rId9"/>
    <p:sldId id="265" r:id="rId10"/>
    <p:sldId id="268" r:id="rId11"/>
    <p:sldId id="267" r:id="rId12"/>
    <p:sldId id="277" r:id="rId13"/>
    <p:sldId id="27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85" r:id="rId22"/>
    <p:sldId id="28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-1261" y="-157"/>
              <a:ext cx="7021" cy="1190"/>
              <a:chOff x="-1261" y="-154"/>
              <a:chExt cx="7021" cy="1190"/>
            </a:xfrm>
          </p:grpSpPr>
          <p:sp>
            <p:nvSpPr>
              <p:cNvPr id="8" name="Freeform 5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45574 w 4848"/>
                  <a:gd name="T1" fmla="*/ 35644726 h 432"/>
                  <a:gd name="T2" fmla="*/ 0 w 4848"/>
                  <a:gd name="T3" fmla="*/ 35644726 h 432"/>
                  <a:gd name="T4" fmla="*/ 0 w 4848"/>
                  <a:gd name="T5" fmla="*/ 0 h 432"/>
                  <a:gd name="T6" fmla="*/ 45574 w 4848"/>
                  <a:gd name="T7" fmla="*/ 0 h 432"/>
                  <a:gd name="T8" fmla="*/ 45574 w 4848"/>
                  <a:gd name="T9" fmla="*/ 35644726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9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7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26 w 15"/>
                    <a:gd name="T1" fmla="*/ 3 h 23"/>
                    <a:gd name="T2" fmla="*/ 76 w 15"/>
                    <a:gd name="T3" fmla="*/ 3 h 23"/>
                    <a:gd name="T4" fmla="*/ 67 w 15"/>
                    <a:gd name="T5" fmla="*/ 3 h 23"/>
                    <a:gd name="T6" fmla="*/ 26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9" name="Freeform 8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3 h 23"/>
                    <a:gd name="T2" fmla="*/ 24 w 20"/>
                    <a:gd name="T3" fmla="*/ 3 h 23"/>
                    <a:gd name="T4" fmla="*/ 7 w 20"/>
                    <a:gd name="T5" fmla="*/ 3 h 23"/>
                    <a:gd name="T6" fmla="*/ 3 w 20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0" name="Freeform 9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29 w 30"/>
                    <a:gd name="T1" fmla="*/ 2 h 42"/>
                    <a:gd name="T2" fmla="*/ 8 w 30"/>
                    <a:gd name="T3" fmla="*/ 2 h 42"/>
                    <a:gd name="T4" fmla="*/ 0 w 30"/>
                    <a:gd name="T5" fmla="*/ 2 h 42"/>
                    <a:gd name="T6" fmla="*/ 29 w 30"/>
                    <a:gd name="T7" fmla="*/ 2 h 42"/>
                    <a:gd name="T8" fmla="*/ 43 w 30"/>
                    <a:gd name="T9" fmla="*/ 2 h 42"/>
                    <a:gd name="T10" fmla="*/ 41 w 30"/>
                    <a:gd name="T11" fmla="*/ 2 h 42"/>
                    <a:gd name="T12" fmla="*/ 29 w 30"/>
                    <a:gd name="T13" fmla="*/ 2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1" name="Freeform 10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2" name="Freeform 11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3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3 h 46"/>
                    <a:gd name="T10" fmla="*/ 12 w 65"/>
                    <a:gd name="T11" fmla="*/ 5 h 46"/>
                    <a:gd name="T12" fmla="*/ 8 w 65"/>
                    <a:gd name="T13" fmla="*/ 3 h 46"/>
                    <a:gd name="T14" fmla="*/ 12 w 65"/>
                    <a:gd name="T15" fmla="*/ 3 h 46"/>
                    <a:gd name="T16" fmla="*/ 14 w 65"/>
                    <a:gd name="T17" fmla="*/ 3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3" name="Freeform 12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2 h 47"/>
                    <a:gd name="T2" fmla="*/ 18 w 69"/>
                    <a:gd name="T3" fmla="*/ 2 h 47"/>
                    <a:gd name="T4" fmla="*/ 39 w 69"/>
                    <a:gd name="T5" fmla="*/ 1 h 47"/>
                    <a:gd name="T6" fmla="*/ 51 w 69"/>
                    <a:gd name="T7" fmla="*/ 2 h 47"/>
                    <a:gd name="T8" fmla="*/ 37 w 69"/>
                    <a:gd name="T9" fmla="*/ 2 h 47"/>
                    <a:gd name="T10" fmla="*/ 28 w 69"/>
                    <a:gd name="T11" fmla="*/ 2 h 47"/>
                    <a:gd name="T12" fmla="*/ 22 w 69"/>
                    <a:gd name="T13" fmla="*/ 4 h 47"/>
                    <a:gd name="T14" fmla="*/ 16 w 69"/>
                    <a:gd name="T15" fmla="*/ 4 h 47"/>
                    <a:gd name="T16" fmla="*/ 12 w 69"/>
                    <a:gd name="T17" fmla="*/ 3 h 47"/>
                    <a:gd name="T18" fmla="*/ 0 w 69"/>
                    <a:gd name="T19" fmla="*/ 3 h 47"/>
                    <a:gd name="T20" fmla="*/ 0 w 69"/>
                    <a:gd name="T21" fmla="*/ 2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4" name="Freeform 13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2 h 277"/>
                    <a:gd name="T4" fmla="*/ 46 w 355"/>
                    <a:gd name="T5" fmla="*/ 2 h 277"/>
                    <a:gd name="T6" fmla="*/ 76 w 355"/>
                    <a:gd name="T7" fmla="*/ 4 h 277"/>
                    <a:gd name="T8" fmla="*/ 92 w 355"/>
                    <a:gd name="T9" fmla="*/ 6 h 277"/>
                    <a:gd name="T10" fmla="*/ 122 w 355"/>
                    <a:gd name="T11" fmla="*/ 8 h 277"/>
                    <a:gd name="T12" fmla="*/ 136 w 355"/>
                    <a:gd name="T13" fmla="*/ 10 h 277"/>
                    <a:gd name="T14" fmla="*/ 148 w 355"/>
                    <a:gd name="T15" fmla="*/ 11 h 277"/>
                    <a:gd name="T16" fmla="*/ 154 w 355"/>
                    <a:gd name="T17" fmla="*/ 12 h 277"/>
                    <a:gd name="T18" fmla="*/ 176 w 355"/>
                    <a:gd name="T19" fmla="*/ 12 h 277"/>
                    <a:gd name="T20" fmla="*/ 170 w 355"/>
                    <a:gd name="T21" fmla="*/ 16 h 277"/>
                    <a:gd name="T22" fmla="*/ 177 w 355"/>
                    <a:gd name="T23" fmla="*/ 17 h 277"/>
                    <a:gd name="T24" fmla="*/ 185 w 355"/>
                    <a:gd name="T25" fmla="*/ 18 h 277"/>
                    <a:gd name="T26" fmla="*/ 203 w 355"/>
                    <a:gd name="T27" fmla="*/ 18 h 277"/>
                    <a:gd name="T28" fmla="*/ 223 w 355"/>
                    <a:gd name="T29" fmla="*/ 20 h 277"/>
                    <a:gd name="T30" fmla="*/ 241 w 355"/>
                    <a:gd name="T31" fmla="*/ 19 h 277"/>
                    <a:gd name="T32" fmla="*/ 259 w 355"/>
                    <a:gd name="T33" fmla="*/ 20 h 277"/>
                    <a:gd name="T34" fmla="*/ 283 w 355"/>
                    <a:gd name="T35" fmla="*/ 21 h 277"/>
                    <a:gd name="T36" fmla="*/ 301 w 355"/>
                    <a:gd name="T37" fmla="*/ 21 h 277"/>
                    <a:gd name="T38" fmla="*/ 339 w 355"/>
                    <a:gd name="T39" fmla="*/ 21 h 277"/>
                    <a:gd name="T40" fmla="*/ 329 w 355"/>
                    <a:gd name="T41" fmla="*/ 22 h 277"/>
                    <a:gd name="T42" fmla="*/ 309 w 355"/>
                    <a:gd name="T43" fmla="*/ 21 h 277"/>
                    <a:gd name="T44" fmla="*/ 287 w 355"/>
                    <a:gd name="T45" fmla="*/ 21 h 277"/>
                    <a:gd name="T46" fmla="*/ 275 w 355"/>
                    <a:gd name="T47" fmla="*/ 21 h 277"/>
                    <a:gd name="T48" fmla="*/ 239 w 355"/>
                    <a:gd name="T49" fmla="*/ 21 h 277"/>
                    <a:gd name="T50" fmla="*/ 221 w 355"/>
                    <a:gd name="T51" fmla="*/ 21 h 277"/>
                    <a:gd name="T52" fmla="*/ 172 w 355"/>
                    <a:gd name="T53" fmla="*/ 20 h 277"/>
                    <a:gd name="T54" fmla="*/ 160 w 355"/>
                    <a:gd name="T55" fmla="*/ 17 h 277"/>
                    <a:gd name="T56" fmla="*/ 126 w 355"/>
                    <a:gd name="T57" fmla="*/ 16 h 277"/>
                    <a:gd name="T58" fmla="*/ 108 w 355"/>
                    <a:gd name="T59" fmla="*/ 15 h 277"/>
                    <a:gd name="T60" fmla="*/ 94 w 355"/>
                    <a:gd name="T61" fmla="*/ 12 h 277"/>
                    <a:gd name="T62" fmla="*/ 68 w 355"/>
                    <a:gd name="T63" fmla="*/ 8 h 277"/>
                    <a:gd name="T64" fmla="*/ 64 w 355"/>
                    <a:gd name="T65" fmla="*/ 8 h 277"/>
                    <a:gd name="T66" fmla="*/ 58 w 355"/>
                    <a:gd name="T67" fmla="*/ 8 h 277"/>
                    <a:gd name="T68" fmla="*/ 54 w 355"/>
                    <a:gd name="T69" fmla="*/ 7 h 277"/>
                    <a:gd name="T70" fmla="*/ 38 w 355"/>
                    <a:gd name="T71" fmla="*/ 5 h 277"/>
                    <a:gd name="T72" fmla="*/ 20 w 355"/>
                    <a:gd name="T73" fmla="*/ 3 h 277"/>
                    <a:gd name="T74" fmla="*/ 4 w 355"/>
                    <a:gd name="T75" fmla="*/ 2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5" name="Freeform 14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4 h 206"/>
                    <a:gd name="T2" fmla="*/ 66 w 156"/>
                    <a:gd name="T3" fmla="*/ 4 h 206"/>
                    <a:gd name="T4" fmla="*/ 68 w 156"/>
                    <a:gd name="T5" fmla="*/ 3 h 206"/>
                    <a:gd name="T6" fmla="*/ 93 w 156"/>
                    <a:gd name="T7" fmla="*/ 2 h 206"/>
                    <a:gd name="T8" fmla="*/ 119 w 156"/>
                    <a:gd name="T9" fmla="*/ 2 h 206"/>
                    <a:gd name="T10" fmla="*/ 125 w 156"/>
                    <a:gd name="T11" fmla="*/ 2 h 206"/>
                    <a:gd name="T12" fmla="*/ 137 w 156"/>
                    <a:gd name="T13" fmla="*/ 0 h 206"/>
                    <a:gd name="T14" fmla="*/ 163 w 156"/>
                    <a:gd name="T15" fmla="*/ 2 h 206"/>
                    <a:gd name="T16" fmla="*/ 159 w 156"/>
                    <a:gd name="T17" fmla="*/ 2 h 206"/>
                    <a:gd name="T18" fmla="*/ 139 w 156"/>
                    <a:gd name="T19" fmla="*/ 4 h 206"/>
                    <a:gd name="T20" fmla="*/ 145 w 156"/>
                    <a:gd name="T21" fmla="*/ 6 h 206"/>
                    <a:gd name="T22" fmla="*/ 155 w 156"/>
                    <a:gd name="T23" fmla="*/ 7 h 206"/>
                    <a:gd name="T24" fmla="*/ 159 w 156"/>
                    <a:gd name="T25" fmla="*/ 8 h 206"/>
                    <a:gd name="T26" fmla="*/ 141 w 156"/>
                    <a:gd name="T27" fmla="*/ 8 h 206"/>
                    <a:gd name="T28" fmla="*/ 129 w 156"/>
                    <a:gd name="T29" fmla="*/ 10 h 206"/>
                    <a:gd name="T30" fmla="*/ 117 w 156"/>
                    <a:gd name="T31" fmla="*/ 10 h 206"/>
                    <a:gd name="T32" fmla="*/ 113 w 156"/>
                    <a:gd name="T33" fmla="*/ 12 h 206"/>
                    <a:gd name="T34" fmla="*/ 101 w 156"/>
                    <a:gd name="T35" fmla="*/ 13 h 206"/>
                    <a:gd name="T36" fmla="*/ 95 w 156"/>
                    <a:gd name="T37" fmla="*/ 13 h 206"/>
                    <a:gd name="T38" fmla="*/ 76 w 156"/>
                    <a:gd name="T39" fmla="*/ 13 h 206"/>
                    <a:gd name="T40" fmla="*/ 72 w 156"/>
                    <a:gd name="T41" fmla="*/ 12 h 206"/>
                    <a:gd name="T42" fmla="*/ 60 w 156"/>
                    <a:gd name="T43" fmla="*/ 12 h 206"/>
                    <a:gd name="T44" fmla="*/ 42 w 156"/>
                    <a:gd name="T45" fmla="*/ 12 h 206"/>
                    <a:gd name="T46" fmla="*/ 28 w 156"/>
                    <a:gd name="T47" fmla="*/ 12 h 206"/>
                    <a:gd name="T48" fmla="*/ 10 w 156"/>
                    <a:gd name="T49" fmla="*/ 10 h 206"/>
                    <a:gd name="T50" fmla="*/ 4 w 156"/>
                    <a:gd name="T51" fmla="*/ 8 h 206"/>
                    <a:gd name="T52" fmla="*/ 0 w 156"/>
                    <a:gd name="T53" fmla="*/ 8 h 206"/>
                    <a:gd name="T54" fmla="*/ 20 w 156"/>
                    <a:gd name="T55" fmla="*/ 6 h 206"/>
                    <a:gd name="T56" fmla="*/ 32 w 156"/>
                    <a:gd name="T57" fmla="*/ 6 h 206"/>
                    <a:gd name="T58" fmla="*/ 34 w 156"/>
                    <a:gd name="T59" fmla="*/ 5 h 206"/>
                    <a:gd name="T60" fmla="*/ 52 w 156"/>
                    <a:gd name="T61" fmla="*/ 4 h 206"/>
                    <a:gd name="T62" fmla="*/ 54 w 156"/>
                    <a:gd name="T63" fmla="*/ 4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6" name="Freeform 15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 h 38"/>
                    <a:gd name="T2" fmla="*/ 18 w 109"/>
                    <a:gd name="T3" fmla="*/ 3 h 38"/>
                    <a:gd name="T4" fmla="*/ 46 w 109"/>
                    <a:gd name="T5" fmla="*/ 3 h 38"/>
                    <a:gd name="T6" fmla="*/ 85 w 109"/>
                    <a:gd name="T7" fmla="*/ 3 h 38"/>
                    <a:gd name="T8" fmla="*/ 103 w 109"/>
                    <a:gd name="T9" fmla="*/ 0 h 38"/>
                    <a:gd name="T10" fmla="*/ 89 w 109"/>
                    <a:gd name="T11" fmla="*/ 3 h 38"/>
                    <a:gd name="T12" fmla="*/ 73 w 109"/>
                    <a:gd name="T13" fmla="*/ 4 h 38"/>
                    <a:gd name="T14" fmla="*/ 42 w 109"/>
                    <a:gd name="T15" fmla="*/ 3 h 38"/>
                    <a:gd name="T16" fmla="*/ 14 w 109"/>
                    <a:gd name="T17" fmla="*/ 3 h 38"/>
                    <a:gd name="T18" fmla="*/ 4 w 109"/>
                    <a:gd name="T19" fmla="*/ 3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7" name="Freeform 16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2 h 104"/>
                    <a:gd name="T2" fmla="*/ 18 w 76"/>
                    <a:gd name="T3" fmla="*/ 0 h 104"/>
                    <a:gd name="T4" fmla="*/ 34 w 76"/>
                    <a:gd name="T5" fmla="*/ 2 h 104"/>
                    <a:gd name="T6" fmla="*/ 49 w 76"/>
                    <a:gd name="T7" fmla="*/ 2 h 104"/>
                    <a:gd name="T8" fmla="*/ 38 w 76"/>
                    <a:gd name="T9" fmla="*/ 2 h 104"/>
                    <a:gd name="T10" fmla="*/ 41 w 76"/>
                    <a:gd name="T11" fmla="*/ 3 h 104"/>
                    <a:gd name="T12" fmla="*/ 45 w 76"/>
                    <a:gd name="T13" fmla="*/ 4 h 104"/>
                    <a:gd name="T14" fmla="*/ 38 w 76"/>
                    <a:gd name="T15" fmla="*/ 5 h 104"/>
                    <a:gd name="T16" fmla="*/ 34 w 76"/>
                    <a:gd name="T17" fmla="*/ 4 h 104"/>
                    <a:gd name="T18" fmla="*/ 22 w 76"/>
                    <a:gd name="T19" fmla="*/ 3 h 104"/>
                    <a:gd name="T20" fmla="*/ 28 w 76"/>
                    <a:gd name="T21" fmla="*/ 4 h 104"/>
                    <a:gd name="T22" fmla="*/ 30 w 76"/>
                    <a:gd name="T23" fmla="*/ 5 h 104"/>
                    <a:gd name="T24" fmla="*/ 20 w 76"/>
                    <a:gd name="T25" fmla="*/ 6 h 104"/>
                    <a:gd name="T26" fmla="*/ 12 w 76"/>
                    <a:gd name="T27" fmla="*/ 6 h 104"/>
                    <a:gd name="T28" fmla="*/ 8 w 76"/>
                    <a:gd name="T29" fmla="*/ 6 h 104"/>
                    <a:gd name="T30" fmla="*/ 0 w 76"/>
                    <a:gd name="T31" fmla="*/ 3 h 104"/>
                    <a:gd name="T32" fmla="*/ 2 w 76"/>
                    <a:gd name="T33" fmla="*/ 2 h 104"/>
                    <a:gd name="T34" fmla="*/ 8 w 76"/>
                    <a:gd name="T35" fmla="*/ 2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8" name="Freeform 17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 h 61"/>
                    <a:gd name="T2" fmla="*/ 13 w 37"/>
                    <a:gd name="T3" fmla="*/ 0 h 61"/>
                    <a:gd name="T4" fmla="*/ 15 w 37"/>
                    <a:gd name="T5" fmla="*/ 2 h 61"/>
                    <a:gd name="T6" fmla="*/ 37 w 37"/>
                    <a:gd name="T7" fmla="*/ 2 h 61"/>
                    <a:gd name="T8" fmla="*/ 19 w 37"/>
                    <a:gd name="T9" fmla="*/ 2 h 61"/>
                    <a:gd name="T10" fmla="*/ 5 w 37"/>
                    <a:gd name="T11" fmla="*/ 3 h 61"/>
                    <a:gd name="T12" fmla="*/ 1 w 37"/>
                    <a:gd name="T13" fmla="*/ 2 h 61"/>
                    <a:gd name="T14" fmla="*/ 3 w 37"/>
                    <a:gd name="T15" fmla="*/ 2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9" name="Freeform 18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16 w 49"/>
                    <a:gd name="T3" fmla="*/ 0 h 29"/>
                    <a:gd name="T4" fmla="*/ 29 w 49"/>
                    <a:gd name="T5" fmla="*/ 2 h 29"/>
                    <a:gd name="T6" fmla="*/ 22 w 49"/>
                    <a:gd name="T7" fmla="*/ 2 h 29"/>
                    <a:gd name="T8" fmla="*/ 3 w 49"/>
                    <a:gd name="T9" fmla="*/ 2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0" name="Freeform 19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7 h 48"/>
                    <a:gd name="T2" fmla="*/ 15 w 61"/>
                    <a:gd name="T3" fmla="*/ 5 h 48"/>
                    <a:gd name="T4" fmla="*/ 3 w 61"/>
                    <a:gd name="T5" fmla="*/ 4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4 h 48"/>
                    <a:gd name="T14" fmla="*/ 61 w 61"/>
                    <a:gd name="T15" fmla="*/ 6 h 48"/>
                    <a:gd name="T16" fmla="*/ 41 w 61"/>
                    <a:gd name="T17" fmla="*/ 7 h 48"/>
                    <a:gd name="T18" fmla="*/ 23 w 61"/>
                    <a:gd name="T19" fmla="*/ 9 h 48"/>
                    <a:gd name="T20" fmla="*/ 21 w 61"/>
                    <a:gd name="T21" fmla="*/ 7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1" name="Freeform 20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 h 182"/>
                    <a:gd name="T2" fmla="*/ 36 w 286"/>
                    <a:gd name="T3" fmla="*/ 2 h 182"/>
                    <a:gd name="T4" fmla="*/ 26 w 286"/>
                    <a:gd name="T5" fmla="*/ 2 h 182"/>
                    <a:gd name="T6" fmla="*/ 0 w 286"/>
                    <a:gd name="T7" fmla="*/ 2 h 182"/>
                    <a:gd name="T8" fmla="*/ 10 w 286"/>
                    <a:gd name="T9" fmla="*/ 3 h 182"/>
                    <a:gd name="T10" fmla="*/ 16 w 286"/>
                    <a:gd name="T11" fmla="*/ 5 h 182"/>
                    <a:gd name="T12" fmla="*/ 24 w 286"/>
                    <a:gd name="T13" fmla="*/ 3 h 182"/>
                    <a:gd name="T14" fmla="*/ 30 w 286"/>
                    <a:gd name="T15" fmla="*/ 3 h 182"/>
                    <a:gd name="T16" fmla="*/ 48 w 286"/>
                    <a:gd name="T17" fmla="*/ 4 h 182"/>
                    <a:gd name="T18" fmla="*/ 70 w 286"/>
                    <a:gd name="T19" fmla="*/ 5 h 182"/>
                    <a:gd name="T20" fmla="*/ 88 w 286"/>
                    <a:gd name="T21" fmla="*/ 5 h 182"/>
                    <a:gd name="T22" fmla="*/ 106 w 286"/>
                    <a:gd name="T23" fmla="*/ 7 h 182"/>
                    <a:gd name="T24" fmla="*/ 104 w 286"/>
                    <a:gd name="T25" fmla="*/ 9 h 182"/>
                    <a:gd name="T26" fmla="*/ 98 w 286"/>
                    <a:gd name="T27" fmla="*/ 11 h 182"/>
                    <a:gd name="T28" fmla="*/ 122 w 286"/>
                    <a:gd name="T29" fmla="*/ 9 h 182"/>
                    <a:gd name="T30" fmla="*/ 140 w 286"/>
                    <a:gd name="T31" fmla="*/ 11 h 182"/>
                    <a:gd name="T32" fmla="*/ 168 w 286"/>
                    <a:gd name="T33" fmla="*/ 11 h 182"/>
                    <a:gd name="T34" fmla="*/ 174 w 286"/>
                    <a:gd name="T35" fmla="*/ 11 h 182"/>
                    <a:gd name="T36" fmla="*/ 168 w 286"/>
                    <a:gd name="T37" fmla="*/ 11 h 182"/>
                    <a:gd name="T38" fmla="*/ 178 w 286"/>
                    <a:gd name="T39" fmla="*/ 11 h 182"/>
                    <a:gd name="T40" fmla="*/ 186 w 286"/>
                    <a:gd name="T41" fmla="*/ 9 h 182"/>
                    <a:gd name="T42" fmla="*/ 202 w 286"/>
                    <a:gd name="T43" fmla="*/ 9 h 182"/>
                    <a:gd name="T44" fmla="*/ 214 w 286"/>
                    <a:gd name="T45" fmla="*/ 9 h 182"/>
                    <a:gd name="T46" fmla="*/ 244 w 286"/>
                    <a:gd name="T47" fmla="*/ 13 h 182"/>
                    <a:gd name="T48" fmla="*/ 262 w 286"/>
                    <a:gd name="T49" fmla="*/ 13 h 182"/>
                    <a:gd name="T50" fmla="*/ 284 w 286"/>
                    <a:gd name="T51" fmla="*/ 13 h 182"/>
                    <a:gd name="T52" fmla="*/ 268 w 286"/>
                    <a:gd name="T53" fmla="*/ 11 h 182"/>
                    <a:gd name="T54" fmla="*/ 256 w 286"/>
                    <a:gd name="T55" fmla="*/ 11 h 182"/>
                    <a:gd name="T56" fmla="*/ 250 w 286"/>
                    <a:gd name="T57" fmla="*/ 9 h 182"/>
                    <a:gd name="T58" fmla="*/ 248 w 286"/>
                    <a:gd name="T59" fmla="*/ 9 h 182"/>
                    <a:gd name="T60" fmla="*/ 236 w 286"/>
                    <a:gd name="T61" fmla="*/ 9 h 182"/>
                    <a:gd name="T62" fmla="*/ 240 w 286"/>
                    <a:gd name="T63" fmla="*/ 7 h 182"/>
                    <a:gd name="T64" fmla="*/ 220 w 286"/>
                    <a:gd name="T65" fmla="*/ 6 h 182"/>
                    <a:gd name="T66" fmla="*/ 210 w 286"/>
                    <a:gd name="T67" fmla="*/ 5 h 182"/>
                    <a:gd name="T68" fmla="*/ 190 w 286"/>
                    <a:gd name="T69" fmla="*/ 4 h 182"/>
                    <a:gd name="T70" fmla="*/ 168 w 286"/>
                    <a:gd name="T71" fmla="*/ 2 h 182"/>
                    <a:gd name="T72" fmla="*/ 156 w 286"/>
                    <a:gd name="T73" fmla="*/ 2 h 182"/>
                    <a:gd name="T74" fmla="*/ 120 w 286"/>
                    <a:gd name="T75" fmla="*/ 2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2 h 182"/>
                    <a:gd name="T84" fmla="*/ 46 w 286"/>
                    <a:gd name="T85" fmla="*/ 2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2" name="Freeform 21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4 h 78"/>
                    <a:gd name="T2" fmla="*/ 27 w 78"/>
                    <a:gd name="T3" fmla="*/ 5 h 78"/>
                    <a:gd name="T4" fmla="*/ 45 w 78"/>
                    <a:gd name="T5" fmla="*/ 3 h 78"/>
                    <a:gd name="T6" fmla="*/ 57 w 78"/>
                    <a:gd name="T7" fmla="*/ 2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2 h 78"/>
                    <a:gd name="T14" fmla="*/ 67 w 78"/>
                    <a:gd name="T15" fmla="*/ 4 h 78"/>
                    <a:gd name="T16" fmla="*/ 33 w 78"/>
                    <a:gd name="T17" fmla="*/ 6 h 78"/>
                    <a:gd name="T18" fmla="*/ 9 w 78"/>
                    <a:gd name="T19" fmla="*/ 5 h 78"/>
                    <a:gd name="T20" fmla="*/ 3 w 78"/>
                    <a:gd name="T21" fmla="*/ 5 h 78"/>
                    <a:gd name="T22" fmla="*/ 1 w 78"/>
                    <a:gd name="T23" fmla="*/ 4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3" name="Freeform 22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4" name="Freeform 23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3 h 22"/>
                    <a:gd name="T2" fmla="*/ 14 w 26"/>
                    <a:gd name="T3" fmla="*/ 0 h 22"/>
                    <a:gd name="T4" fmla="*/ 14 w 26"/>
                    <a:gd name="T5" fmla="*/ 3 h 22"/>
                    <a:gd name="T6" fmla="*/ 8 w 26"/>
                    <a:gd name="T7" fmla="*/ 3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5" name="Freeform 24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6" name="Freeform 25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7" name="Freeform 26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4 h 80"/>
                    <a:gd name="T2" fmla="*/ 14 w 80"/>
                    <a:gd name="T3" fmla="*/ 2 h 80"/>
                    <a:gd name="T4" fmla="*/ 26 w 80"/>
                    <a:gd name="T5" fmla="*/ 2 h 80"/>
                    <a:gd name="T6" fmla="*/ 48 w 80"/>
                    <a:gd name="T7" fmla="*/ 2 h 80"/>
                    <a:gd name="T8" fmla="*/ 58 w 80"/>
                    <a:gd name="T9" fmla="*/ 0 h 80"/>
                    <a:gd name="T10" fmla="*/ 80 w 80"/>
                    <a:gd name="T11" fmla="*/ 3 h 80"/>
                    <a:gd name="T12" fmla="*/ 70 w 80"/>
                    <a:gd name="T13" fmla="*/ 5 h 80"/>
                    <a:gd name="T14" fmla="*/ 54 w 80"/>
                    <a:gd name="T15" fmla="*/ 6 h 80"/>
                    <a:gd name="T16" fmla="*/ 48 w 80"/>
                    <a:gd name="T17" fmla="*/ 7 h 80"/>
                    <a:gd name="T18" fmla="*/ 32 w 80"/>
                    <a:gd name="T19" fmla="*/ 6 h 80"/>
                    <a:gd name="T20" fmla="*/ 38 w 80"/>
                    <a:gd name="T21" fmla="*/ 5 h 80"/>
                    <a:gd name="T22" fmla="*/ 30 w 80"/>
                    <a:gd name="T23" fmla="*/ 2 h 80"/>
                    <a:gd name="T24" fmla="*/ 20 w 80"/>
                    <a:gd name="T25" fmla="*/ 4 h 80"/>
                    <a:gd name="T26" fmla="*/ 8 w 80"/>
                    <a:gd name="T27" fmla="*/ 5 h 80"/>
                    <a:gd name="T28" fmla="*/ 0 w 80"/>
                    <a:gd name="T29" fmla="*/ 4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8" name="Freeform 27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7 h 174"/>
                    <a:gd name="T2" fmla="*/ 26 w 94"/>
                    <a:gd name="T3" fmla="*/ 9 h 174"/>
                    <a:gd name="T4" fmla="*/ 32 w 94"/>
                    <a:gd name="T5" fmla="*/ 7 h 174"/>
                    <a:gd name="T6" fmla="*/ 52 w 94"/>
                    <a:gd name="T7" fmla="*/ 7 h 174"/>
                    <a:gd name="T8" fmla="*/ 46 w 94"/>
                    <a:gd name="T9" fmla="*/ 9 h 174"/>
                    <a:gd name="T10" fmla="*/ 66 w 94"/>
                    <a:gd name="T11" fmla="*/ 9 h 174"/>
                    <a:gd name="T12" fmla="*/ 76 w 94"/>
                    <a:gd name="T13" fmla="*/ 11 h 174"/>
                    <a:gd name="T14" fmla="*/ 58 w 94"/>
                    <a:gd name="T15" fmla="*/ 11 h 174"/>
                    <a:gd name="T16" fmla="*/ 74 w 94"/>
                    <a:gd name="T17" fmla="*/ 13 h 174"/>
                    <a:gd name="T18" fmla="*/ 84 w 94"/>
                    <a:gd name="T19" fmla="*/ 11 h 174"/>
                    <a:gd name="T20" fmla="*/ 82 w 94"/>
                    <a:gd name="T21" fmla="*/ 8 h 174"/>
                    <a:gd name="T22" fmla="*/ 60 w 94"/>
                    <a:gd name="T23" fmla="*/ 7 h 174"/>
                    <a:gd name="T24" fmla="*/ 50 w 94"/>
                    <a:gd name="T25" fmla="*/ 6 h 174"/>
                    <a:gd name="T26" fmla="*/ 34 w 94"/>
                    <a:gd name="T27" fmla="*/ 6 h 174"/>
                    <a:gd name="T28" fmla="*/ 30 w 94"/>
                    <a:gd name="T29" fmla="*/ 5 h 174"/>
                    <a:gd name="T30" fmla="*/ 42 w 94"/>
                    <a:gd name="T31" fmla="*/ 3 h 174"/>
                    <a:gd name="T32" fmla="*/ 30 w 94"/>
                    <a:gd name="T33" fmla="*/ 0 h 174"/>
                    <a:gd name="T34" fmla="*/ 18 w 94"/>
                    <a:gd name="T35" fmla="*/ 2 h 174"/>
                    <a:gd name="T36" fmla="*/ 4 w 94"/>
                    <a:gd name="T37" fmla="*/ 3 h 174"/>
                    <a:gd name="T38" fmla="*/ 14 w 94"/>
                    <a:gd name="T39" fmla="*/ 6 h 174"/>
                    <a:gd name="T40" fmla="*/ 14 w 94"/>
                    <a:gd name="T41" fmla="*/ 7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9" name="Freeform 28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 h 50"/>
                    <a:gd name="T2" fmla="*/ 12 w 32"/>
                    <a:gd name="T3" fmla="*/ 0 h 50"/>
                    <a:gd name="T4" fmla="*/ 20 w 32"/>
                    <a:gd name="T5" fmla="*/ 2 h 50"/>
                    <a:gd name="T6" fmla="*/ 22 w 32"/>
                    <a:gd name="T7" fmla="*/ 2 h 50"/>
                    <a:gd name="T8" fmla="*/ 28 w 32"/>
                    <a:gd name="T9" fmla="*/ 2 h 50"/>
                    <a:gd name="T10" fmla="*/ 32 w 32"/>
                    <a:gd name="T11" fmla="*/ 2 h 50"/>
                    <a:gd name="T12" fmla="*/ 18 w 32"/>
                    <a:gd name="T13" fmla="*/ 4 h 50"/>
                    <a:gd name="T14" fmla="*/ 6 w 32"/>
                    <a:gd name="T15" fmla="*/ 2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0" name="Freeform 29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3 h 50"/>
                    <a:gd name="T2" fmla="*/ 37 w 43"/>
                    <a:gd name="T3" fmla="*/ 2 h 50"/>
                    <a:gd name="T4" fmla="*/ 66 w 43"/>
                    <a:gd name="T5" fmla="*/ 0 h 50"/>
                    <a:gd name="T6" fmla="*/ 41 w 43"/>
                    <a:gd name="T7" fmla="*/ 2 h 50"/>
                    <a:gd name="T8" fmla="*/ 2 w 43"/>
                    <a:gd name="T9" fmla="*/ 4 h 50"/>
                    <a:gd name="T10" fmla="*/ 0 w 43"/>
                    <a:gd name="T11" fmla="*/ 3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1" name="Freeform 30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3606 w 471"/>
                    <a:gd name="T1" fmla="*/ 89737 h 281"/>
                    <a:gd name="T2" fmla="*/ 4249 w 471"/>
                    <a:gd name="T3" fmla="*/ 80266 h 281"/>
                    <a:gd name="T4" fmla="*/ 3901 w 471"/>
                    <a:gd name="T5" fmla="*/ 78469 h 281"/>
                    <a:gd name="T6" fmla="*/ 2855 w 471"/>
                    <a:gd name="T7" fmla="*/ 69972 h 281"/>
                    <a:gd name="T8" fmla="*/ 686 w 471"/>
                    <a:gd name="T9" fmla="*/ 68925 h 281"/>
                    <a:gd name="T10" fmla="*/ 0 w 471"/>
                    <a:gd name="T11" fmla="*/ 61226 h 281"/>
                    <a:gd name="T12" fmla="*/ 2133 w 471"/>
                    <a:gd name="T13" fmla="*/ 57832 h 281"/>
                    <a:gd name="T14" fmla="*/ 1021 w 471"/>
                    <a:gd name="T15" fmla="*/ 52897 h 281"/>
                    <a:gd name="T16" fmla="*/ 310 w 471"/>
                    <a:gd name="T17" fmla="*/ 51213 h 281"/>
                    <a:gd name="T18" fmla="*/ 5011 w 471"/>
                    <a:gd name="T19" fmla="*/ 38480 h 281"/>
                    <a:gd name="T20" fmla="*/ 7684 w 471"/>
                    <a:gd name="T21" fmla="*/ 30923 h 281"/>
                    <a:gd name="T22" fmla="*/ 7458 w 471"/>
                    <a:gd name="T23" fmla="*/ 22442 h 281"/>
                    <a:gd name="T24" fmla="*/ 4249 w 471"/>
                    <a:gd name="T25" fmla="*/ 13732 h 281"/>
                    <a:gd name="T26" fmla="*/ 3587 w 471"/>
                    <a:gd name="T27" fmla="*/ 10311 h 281"/>
                    <a:gd name="T28" fmla="*/ 4603 w 471"/>
                    <a:gd name="T29" fmla="*/ 11494 h 281"/>
                    <a:gd name="T30" fmla="*/ 8419 w 471"/>
                    <a:gd name="T31" fmla="*/ 11366 h 281"/>
                    <a:gd name="T32" fmla="*/ 11226 w 471"/>
                    <a:gd name="T33" fmla="*/ 3488 h 281"/>
                    <a:gd name="T34" fmla="*/ 14447 w 471"/>
                    <a:gd name="T35" fmla="*/ 0 h 281"/>
                    <a:gd name="T36" fmla="*/ 15474 w 471"/>
                    <a:gd name="T37" fmla="*/ 673 h 281"/>
                    <a:gd name="T38" fmla="*/ 16208 w 471"/>
                    <a:gd name="T39" fmla="*/ 2882 h 281"/>
                    <a:gd name="T40" fmla="*/ 17245 w 471"/>
                    <a:gd name="T41" fmla="*/ 1635 h 281"/>
                    <a:gd name="T42" fmla="*/ 19365 w 471"/>
                    <a:gd name="T43" fmla="*/ 2549 h 281"/>
                    <a:gd name="T44" fmla="*/ 20400 w 471"/>
                    <a:gd name="T45" fmla="*/ 2882 h 281"/>
                    <a:gd name="T46" fmla="*/ 24867 w 471"/>
                    <a:gd name="T47" fmla="*/ 4492 h 281"/>
                    <a:gd name="T48" fmla="*/ 27308 w 471"/>
                    <a:gd name="T49" fmla="*/ 7605 h 281"/>
                    <a:gd name="T50" fmla="*/ 29443 w 471"/>
                    <a:gd name="T51" fmla="*/ 5437 h 281"/>
                    <a:gd name="T52" fmla="*/ 30362 w 471"/>
                    <a:gd name="T53" fmla="*/ 4492 h 281"/>
                    <a:gd name="T54" fmla="*/ 34276 w 471"/>
                    <a:gd name="T55" fmla="*/ 4492 h 281"/>
                    <a:gd name="T56" fmla="*/ 37059 w 471"/>
                    <a:gd name="T57" fmla="*/ 10311 h 281"/>
                    <a:gd name="T58" fmla="*/ 40643 w 471"/>
                    <a:gd name="T59" fmla="*/ 18890 h 281"/>
                    <a:gd name="T60" fmla="*/ 43094 w 471"/>
                    <a:gd name="T61" fmla="*/ 22442 h 281"/>
                    <a:gd name="T62" fmla="*/ 45188 w 471"/>
                    <a:gd name="T63" fmla="*/ 21772 h 281"/>
                    <a:gd name="T64" fmla="*/ 47476 w 471"/>
                    <a:gd name="T65" fmla="*/ 20720 h 281"/>
                    <a:gd name="T66" fmla="*/ 51014 w 471"/>
                    <a:gd name="T67" fmla="*/ 22874 h 281"/>
                    <a:gd name="T68" fmla="*/ 52669 w 471"/>
                    <a:gd name="T69" fmla="*/ 25926 h 281"/>
                    <a:gd name="T70" fmla="*/ 54138 w 471"/>
                    <a:gd name="T71" fmla="*/ 28800 h 281"/>
                    <a:gd name="T72" fmla="*/ 55909 w 471"/>
                    <a:gd name="T73" fmla="*/ 35654 h 281"/>
                    <a:gd name="T74" fmla="*/ 56583 w 471"/>
                    <a:gd name="T75" fmla="*/ 38480 h 281"/>
                    <a:gd name="T76" fmla="*/ 56888 w 471"/>
                    <a:gd name="T77" fmla="*/ 40146 h 281"/>
                    <a:gd name="T78" fmla="*/ 54462 w 471"/>
                    <a:gd name="T79" fmla="*/ 45359 h 281"/>
                    <a:gd name="T80" fmla="*/ 56583 w 471"/>
                    <a:gd name="T81" fmla="*/ 45285 h 281"/>
                    <a:gd name="T82" fmla="*/ 60159 w 471"/>
                    <a:gd name="T83" fmla="*/ 49781 h 281"/>
                    <a:gd name="T84" fmla="*/ 64037 w 471"/>
                    <a:gd name="T85" fmla="*/ 50342 h 281"/>
                    <a:gd name="T86" fmla="*/ 66844 w 471"/>
                    <a:gd name="T87" fmla="*/ 53830 h 281"/>
                    <a:gd name="T88" fmla="*/ 67254 w 471"/>
                    <a:gd name="T89" fmla="*/ 55186 h 281"/>
                    <a:gd name="T90" fmla="*/ 67254 w 471"/>
                    <a:gd name="T91" fmla="*/ 56374 h 281"/>
                    <a:gd name="T92" fmla="*/ 69222 w 471"/>
                    <a:gd name="T93" fmla="*/ 55186 h 281"/>
                    <a:gd name="T94" fmla="*/ 70356 w 471"/>
                    <a:gd name="T95" fmla="*/ 54851 h 281"/>
                    <a:gd name="T96" fmla="*/ 77192 w 471"/>
                    <a:gd name="T97" fmla="*/ 59267 h 281"/>
                    <a:gd name="T98" fmla="*/ 78543 w 471"/>
                    <a:gd name="T99" fmla="*/ 63750 h 281"/>
                    <a:gd name="T100" fmla="*/ 81754 w 471"/>
                    <a:gd name="T101" fmla="*/ 64427 h 281"/>
                    <a:gd name="T102" fmla="*/ 82776 w 471"/>
                    <a:gd name="T103" fmla="*/ 68925 h 281"/>
                    <a:gd name="T104" fmla="*/ 79307 w 471"/>
                    <a:gd name="T105" fmla="*/ 82706 h 281"/>
                    <a:gd name="T106" fmla="*/ 76433 w 471"/>
                    <a:gd name="T107" fmla="*/ 90144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2" name="Freeform 31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2 h 844"/>
                    <a:gd name="T4" fmla="*/ 550 w 984"/>
                    <a:gd name="T5" fmla="*/ 2 h 844"/>
                    <a:gd name="T6" fmla="*/ 578 w 984"/>
                    <a:gd name="T7" fmla="*/ 9 h 844"/>
                    <a:gd name="T8" fmla="*/ 586 w 984"/>
                    <a:gd name="T9" fmla="*/ 7 h 844"/>
                    <a:gd name="T10" fmla="*/ 606 w 984"/>
                    <a:gd name="T11" fmla="*/ 5 h 844"/>
                    <a:gd name="T12" fmla="*/ 642 w 984"/>
                    <a:gd name="T13" fmla="*/ 9 h 844"/>
                    <a:gd name="T14" fmla="*/ 682 w 984"/>
                    <a:gd name="T15" fmla="*/ 7 h 844"/>
                    <a:gd name="T16" fmla="*/ 706 w 984"/>
                    <a:gd name="T17" fmla="*/ 6 h 844"/>
                    <a:gd name="T18" fmla="*/ 762 w 984"/>
                    <a:gd name="T19" fmla="*/ 2 h 844"/>
                    <a:gd name="T20" fmla="*/ 798 w 984"/>
                    <a:gd name="T21" fmla="*/ 5 h 844"/>
                    <a:gd name="T22" fmla="*/ 798 w 984"/>
                    <a:gd name="T23" fmla="*/ 9 h 844"/>
                    <a:gd name="T24" fmla="*/ 790 w 984"/>
                    <a:gd name="T25" fmla="*/ 11 h 844"/>
                    <a:gd name="T26" fmla="*/ 766 w 984"/>
                    <a:gd name="T27" fmla="*/ 12 h 844"/>
                    <a:gd name="T28" fmla="*/ 762 w 984"/>
                    <a:gd name="T29" fmla="*/ 14 h 844"/>
                    <a:gd name="T30" fmla="*/ 802 w 984"/>
                    <a:gd name="T31" fmla="*/ 17 h 844"/>
                    <a:gd name="T32" fmla="*/ 786 w 984"/>
                    <a:gd name="T33" fmla="*/ 25 h 844"/>
                    <a:gd name="T34" fmla="*/ 830 w 984"/>
                    <a:gd name="T35" fmla="*/ 32 h 844"/>
                    <a:gd name="T36" fmla="*/ 854 w 984"/>
                    <a:gd name="T37" fmla="*/ 34 h 844"/>
                    <a:gd name="T38" fmla="*/ 830 w 984"/>
                    <a:gd name="T39" fmla="*/ 34 h 844"/>
                    <a:gd name="T40" fmla="*/ 746 w 984"/>
                    <a:gd name="T41" fmla="*/ 29 h 844"/>
                    <a:gd name="T42" fmla="*/ 678 w 984"/>
                    <a:gd name="T43" fmla="*/ 30 h 844"/>
                    <a:gd name="T44" fmla="*/ 590 w 984"/>
                    <a:gd name="T45" fmla="*/ 34 h 844"/>
                    <a:gd name="T46" fmla="*/ 642 w 984"/>
                    <a:gd name="T47" fmla="*/ 44 h 844"/>
                    <a:gd name="T48" fmla="*/ 710 w 984"/>
                    <a:gd name="T49" fmla="*/ 47 h 844"/>
                    <a:gd name="T50" fmla="*/ 738 w 984"/>
                    <a:gd name="T51" fmla="*/ 41 h 844"/>
                    <a:gd name="T52" fmla="*/ 774 w 984"/>
                    <a:gd name="T53" fmla="*/ 43 h 844"/>
                    <a:gd name="T54" fmla="*/ 766 w 984"/>
                    <a:gd name="T55" fmla="*/ 48 h 844"/>
                    <a:gd name="T56" fmla="*/ 802 w 984"/>
                    <a:gd name="T57" fmla="*/ 50 h 844"/>
                    <a:gd name="T58" fmla="*/ 838 w 984"/>
                    <a:gd name="T59" fmla="*/ 50 h 844"/>
                    <a:gd name="T60" fmla="*/ 922 w 984"/>
                    <a:gd name="T61" fmla="*/ 61 h 844"/>
                    <a:gd name="T62" fmla="*/ 942 w 984"/>
                    <a:gd name="T63" fmla="*/ 62 h 844"/>
                    <a:gd name="T64" fmla="*/ 874 w 984"/>
                    <a:gd name="T65" fmla="*/ 61 h 844"/>
                    <a:gd name="T66" fmla="*/ 830 w 984"/>
                    <a:gd name="T67" fmla="*/ 57 h 844"/>
                    <a:gd name="T68" fmla="*/ 778 w 984"/>
                    <a:gd name="T69" fmla="*/ 54 h 844"/>
                    <a:gd name="T70" fmla="*/ 702 w 984"/>
                    <a:gd name="T71" fmla="*/ 50 h 844"/>
                    <a:gd name="T72" fmla="*/ 614 w 984"/>
                    <a:gd name="T73" fmla="*/ 49 h 844"/>
                    <a:gd name="T74" fmla="*/ 506 w 984"/>
                    <a:gd name="T75" fmla="*/ 44 h 844"/>
                    <a:gd name="T76" fmla="*/ 462 w 984"/>
                    <a:gd name="T77" fmla="*/ 39 h 844"/>
                    <a:gd name="T78" fmla="*/ 430 w 984"/>
                    <a:gd name="T79" fmla="*/ 35 h 844"/>
                    <a:gd name="T80" fmla="*/ 382 w 984"/>
                    <a:gd name="T81" fmla="*/ 32 h 844"/>
                    <a:gd name="T82" fmla="*/ 342 w 984"/>
                    <a:gd name="T83" fmla="*/ 28 h 844"/>
                    <a:gd name="T84" fmla="*/ 354 w 984"/>
                    <a:gd name="T85" fmla="*/ 32 h 844"/>
                    <a:gd name="T86" fmla="*/ 418 w 984"/>
                    <a:gd name="T87" fmla="*/ 38 h 844"/>
                    <a:gd name="T88" fmla="*/ 422 w 984"/>
                    <a:gd name="T89" fmla="*/ 39 h 844"/>
                    <a:gd name="T90" fmla="*/ 394 w 984"/>
                    <a:gd name="T91" fmla="*/ 39 h 844"/>
                    <a:gd name="T92" fmla="*/ 354 w 984"/>
                    <a:gd name="T93" fmla="*/ 35 h 844"/>
                    <a:gd name="T94" fmla="*/ 314 w 984"/>
                    <a:gd name="T95" fmla="*/ 30 h 844"/>
                    <a:gd name="T96" fmla="*/ 266 w 984"/>
                    <a:gd name="T97" fmla="*/ 26 h 844"/>
                    <a:gd name="T98" fmla="*/ 210 w 984"/>
                    <a:gd name="T99" fmla="*/ 24 h 844"/>
                    <a:gd name="T100" fmla="*/ 154 w 984"/>
                    <a:gd name="T101" fmla="*/ 17 h 844"/>
                    <a:gd name="T102" fmla="*/ 66 w 984"/>
                    <a:gd name="T103" fmla="*/ 5 h 844"/>
                    <a:gd name="T104" fmla="*/ 34 w 984"/>
                    <a:gd name="T105" fmla="*/ 2 h 844"/>
                    <a:gd name="T106" fmla="*/ 46 w 984"/>
                    <a:gd name="T107" fmla="*/ 2 h 844"/>
                    <a:gd name="T108" fmla="*/ 102 w 984"/>
                    <a:gd name="T109" fmla="*/ 5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3" name="Freeform 32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 h 48"/>
                    <a:gd name="T2" fmla="*/ 10 w 36"/>
                    <a:gd name="T3" fmla="*/ 3 h 48"/>
                    <a:gd name="T4" fmla="*/ 6 w 36"/>
                    <a:gd name="T5" fmla="*/ 2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4" name="Freeform 33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25 w 36"/>
                    <a:gd name="T3" fmla="*/ 1 h 37"/>
                    <a:gd name="T4" fmla="*/ 72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5" name="Freeform 34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6 h 96"/>
                    <a:gd name="T2" fmla="*/ 28 w 170"/>
                    <a:gd name="T3" fmla="*/ 3 h 96"/>
                    <a:gd name="T4" fmla="*/ 56 w 170"/>
                    <a:gd name="T5" fmla="*/ 3 h 96"/>
                    <a:gd name="T6" fmla="*/ 80 w 170"/>
                    <a:gd name="T7" fmla="*/ 3 h 96"/>
                    <a:gd name="T8" fmla="*/ 64 w 170"/>
                    <a:gd name="T9" fmla="*/ 3 h 96"/>
                    <a:gd name="T10" fmla="*/ 137 w 170"/>
                    <a:gd name="T11" fmla="*/ 6 h 96"/>
                    <a:gd name="T12" fmla="*/ 173 w 170"/>
                    <a:gd name="T13" fmla="*/ 7 h 96"/>
                    <a:gd name="T14" fmla="*/ 129 w 170"/>
                    <a:gd name="T15" fmla="*/ 8 h 96"/>
                    <a:gd name="T16" fmla="*/ 101 w 170"/>
                    <a:gd name="T17" fmla="*/ 7 h 96"/>
                    <a:gd name="T18" fmla="*/ 76 w 170"/>
                    <a:gd name="T19" fmla="*/ 6 h 96"/>
                    <a:gd name="T20" fmla="*/ 24 w 170"/>
                    <a:gd name="T21" fmla="*/ 5 h 96"/>
                    <a:gd name="T22" fmla="*/ 0 w 170"/>
                    <a:gd name="T23" fmla="*/ 6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6" name="Freeform 35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3 h 44"/>
                    <a:gd name="T6" fmla="*/ 112 w 138"/>
                    <a:gd name="T7" fmla="*/ 3 h 44"/>
                    <a:gd name="T8" fmla="*/ 108 w 138"/>
                    <a:gd name="T9" fmla="*/ 5 h 44"/>
                    <a:gd name="T10" fmla="*/ 64 w 138"/>
                    <a:gd name="T11" fmla="*/ 4 h 44"/>
                    <a:gd name="T12" fmla="*/ 0 w 138"/>
                    <a:gd name="T13" fmla="*/ 4 h 44"/>
                    <a:gd name="T14" fmla="*/ 28 w 138"/>
                    <a:gd name="T15" fmla="*/ 3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7" name="Freeform 36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 h 42"/>
                    <a:gd name="T2" fmla="*/ 28 w 57"/>
                    <a:gd name="T3" fmla="*/ 2 h 42"/>
                    <a:gd name="T4" fmla="*/ 17 w 57"/>
                    <a:gd name="T5" fmla="*/ 2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8" name="Freeform 37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9 w 39"/>
                    <a:gd name="T1" fmla="*/ 3 h 52"/>
                    <a:gd name="T2" fmla="*/ 9 w 39"/>
                    <a:gd name="T3" fmla="*/ 0 h 52"/>
                    <a:gd name="T4" fmla="*/ 9 w 39"/>
                    <a:gd name="T5" fmla="*/ 3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9" name="Freeform 38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2 h 80"/>
                    <a:gd name="T4" fmla="*/ 37 w 44"/>
                    <a:gd name="T5" fmla="*/ 4 h 80"/>
                    <a:gd name="T6" fmla="*/ 49 w 44"/>
                    <a:gd name="T7" fmla="*/ 5 h 80"/>
                    <a:gd name="T8" fmla="*/ 37 w 44"/>
                    <a:gd name="T9" fmla="*/ 6 h 80"/>
                    <a:gd name="T10" fmla="*/ 0 w 44"/>
                    <a:gd name="T11" fmla="*/ 2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0" name="Freeform 39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37933 w 323"/>
                    <a:gd name="T1" fmla="*/ 447 h 64"/>
                    <a:gd name="T2" fmla="*/ 39792 w 323"/>
                    <a:gd name="T3" fmla="*/ 2664 h 64"/>
                    <a:gd name="T4" fmla="*/ 40509 w 323"/>
                    <a:gd name="T5" fmla="*/ 0 h 64"/>
                    <a:gd name="T6" fmla="*/ 45743 w 323"/>
                    <a:gd name="T7" fmla="*/ 0 h 64"/>
                    <a:gd name="T8" fmla="*/ 49587 w 323"/>
                    <a:gd name="T9" fmla="*/ 5742 h 64"/>
                    <a:gd name="T10" fmla="*/ 54915 w 323"/>
                    <a:gd name="T11" fmla="*/ 3363 h 64"/>
                    <a:gd name="T12" fmla="*/ 54161 w 323"/>
                    <a:gd name="T13" fmla="*/ 9466 h 64"/>
                    <a:gd name="T14" fmla="*/ 51341 w 323"/>
                    <a:gd name="T15" fmla="*/ 15395 h 64"/>
                    <a:gd name="T16" fmla="*/ 50782 w 323"/>
                    <a:gd name="T17" fmla="*/ 9466 h 64"/>
                    <a:gd name="T18" fmla="*/ 49587 w 323"/>
                    <a:gd name="T19" fmla="*/ 10164 h 64"/>
                    <a:gd name="T20" fmla="*/ 48193 w 323"/>
                    <a:gd name="T21" fmla="*/ 9466 h 64"/>
                    <a:gd name="T22" fmla="*/ 45312 w 323"/>
                    <a:gd name="T23" fmla="*/ 7034 h 64"/>
                    <a:gd name="T24" fmla="*/ 39350 w 323"/>
                    <a:gd name="T25" fmla="*/ 12500 h 64"/>
                    <a:gd name="T26" fmla="*/ 34679 w 323"/>
                    <a:gd name="T27" fmla="*/ 14669 h 64"/>
                    <a:gd name="T28" fmla="*/ 36514 w 323"/>
                    <a:gd name="T29" fmla="*/ 18831 h 64"/>
                    <a:gd name="T30" fmla="*/ 32430 w 323"/>
                    <a:gd name="T31" fmla="*/ 20703 h 64"/>
                    <a:gd name="T32" fmla="*/ 29078 w 323"/>
                    <a:gd name="T33" fmla="*/ 20047 h 64"/>
                    <a:gd name="T34" fmla="*/ 30491 w 323"/>
                    <a:gd name="T35" fmla="*/ 18831 h 64"/>
                    <a:gd name="T36" fmla="*/ 29405 w 323"/>
                    <a:gd name="T37" fmla="*/ 13250 h 64"/>
                    <a:gd name="T38" fmla="*/ 29078 w 323"/>
                    <a:gd name="T39" fmla="*/ 10164 h 64"/>
                    <a:gd name="T40" fmla="*/ 27259 w 323"/>
                    <a:gd name="T41" fmla="*/ 7683 h 64"/>
                    <a:gd name="T42" fmla="*/ 24525 w 323"/>
                    <a:gd name="T43" fmla="*/ 8972 h 64"/>
                    <a:gd name="T44" fmla="*/ 23111 w 323"/>
                    <a:gd name="T45" fmla="*/ 8972 h 64"/>
                    <a:gd name="T46" fmla="*/ 21230 w 323"/>
                    <a:gd name="T47" fmla="*/ 8211 h 64"/>
                    <a:gd name="T48" fmla="*/ 14286 w 323"/>
                    <a:gd name="T49" fmla="*/ 698 h 64"/>
                    <a:gd name="T50" fmla="*/ 10242 w 323"/>
                    <a:gd name="T51" fmla="*/ 4609 h 64"/>
                    <a:gd name="T52" fmla="*/ 1 w 323"/>
                    <a:gd name="T53" fmla="*/ 0 h 64"/>
                    <a:gd name="T54" fmla="*/ 37933 w 323"/>
                    <a:gd name="T55" fmla="*/ 447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1" name="Freeform 40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18207 w 300"/>
                    <a:gd name="T1" fmla="*/ 11880 h 31"/>
                    <a:gd name="T2" fmla="*/ 5300 w 300"/>
                    <a:gd name="T3" fmla="*/ 512 h 31"/>
                    <a:gd name="T4" fmla="*/ 49411 w 300"/>
                    <a:gd name="T5" fmla="*/ 0 h 31"/>
                    <a:gd name="T6" fmla="*/ 51250 w 300"/>
                    <a:gd name="T7" fmla="*/ 5374 h 31"/>
                    <a:gd name="T8" fmla="*/ 45718 w 300"/>
                    <a:gd name="T9" fmla="*/ 6157 h 31"/>
                    <a:gd name="T10" fmla="*/ 18207 w 300"/>
                    <a:gd name="T11" fmla="*/ 11880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" name="Freeform 41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3 h 29"/>
                    <a:gd name="T2" fmla="*/ 12 w 41"/>
                    <a:gd name="T3" fmla="*/ 4 h 29"/>
                    <a:gd name="T4" fmla="*/ 0 w 41"/>
                    <a:gd name="T5" fmla="*/ 3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3" name="Freeform 42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4706776 w 436"/>
                    <a:gd name="T1" fmla="*/ 91588 h 152"/>
                    <a:gd name="T2" fmla="*/ 28123441 w 436"/>
                    <a:gd name="T3" fmla="*/ 0 h 152"/>
                    <a:gd name="T4" fmla="*/ 26822144 w 436"/>
                    <a:gd name="T5" fmla="*/ 6098245 h 152"/>
                    <a:gd name="T6" fmla="*/ 25615232 w 436"/>
                    <a:gd name="T7" fmla="*/ 7663320 h 152"/>
                    <a:gd name="T8" fmla="*/ 25284325 w 436"/>
                    <a:gd name="T9" fmla="*/ 7902641 h 152"/>
                    <a:gd name="T10" fmla="*/ 24181582 w 436"/>
                    <a:gd name="T11" fmla="*/ 8265341 h 152"/>
                    <a:gd name="T12" fmla="*/ 23275715 w 436"/>
                    <a:gd name="T13" fmla="*/ 9922079 h 152"/>
                    <a:gd name="T14" fmla="*/ 23361120 w 436"/>
                    <a:gd name="T15" fmla="*/ 11168823 h 152"/>
                    <a:gd name="T16" fmla="*/ 23466149 w 436"/>
                    <a:gd name="T17" fmla="*/ 12095374 h 152"/>
                    <a:gd name="T18" fmla="*/ 23607319 w 436"/>
                    <a:gd name="T19" fmla="*/ 12788122 h 152"/>
                    <a:gd name="T20" fmla="*/ 23361120 w 436"/>
                    <a:gd name="T21" fmla="*/ 13806278 h 152"/>
                    <a:gd name="T22" fmla="*/ 22645687 w 436"/>
                    <a:gd name="T23" fmla="*/ 13582129 h 152"/>
                    <a:gd name="T24" fmla="*/ 22069094 w 436"/>
                    <a:gd name="T25" fmla="*/ 14583484 h 152"/>
                    <a:gd name="T26" fmla="*/ 22374318 w 436"/>
                    <a:gd name="T27" fmla="*/ 11862476 h 152"/>
                    <a:gd name="T28" fmla="*/ 21789148 w 436"/>
                    <a:gd name="T29" fmla="*/ 11317126 h 152"/>
                    <a:gd name="T30" fmla="*/ 22173757 w 436"/>
                    <a:gd name="T31" fmla="*/ 10530444 h 152"/>
                    <a:gd name="T32" fmla="*/ 22069094 w 436"/>
                    <a:gd name="T33" fmla="*/ 10076156 h 152"/>
                    <a:gd name="T34" fmla="*/ 20637075 w 436"/>
                    <a:gd name="T35" fmla="*/ 10621936 h 152"/>
                    <a:gd name="T36" fmla="*/ 20447360 w 436"/>
                    <a:gd name="T37" fmla="*/ 9603895 h 152"/>
                    <a:gd name="T38" fmla="*/ 19144081 w 436"/>
                    <a:gd name="T39" fmla="*/ 10621936 h 152"/>
                    <a:gd name="T40" fmla="*/ 20637075 w 436"/>
                    <a:gd name="T41" fmla="*/ 11641116 h 152"/>
                    <a:gd name="T42" fmla="*/ 19676355 w 436"/>
                    <a:gd name="T43" fmla="*/ 13204135 h 152"/>
                    <a:gd name="T44" fmla="*/ 20061333 w 436"/>
                    <a:gd name="T45" fmla="*/ 14221633 h 152"/>
                    <a:gd name="T46" fmla="*/ 20306170 w 436"/>
                    <a:gd name="T47" fmla="*/ 15601629 h 152"/>
                    <a:gd name="T48" fmla="*/ 19921642 w 436"/>
                    <a:gd name="T49" fmla="*/ 15695718 h 152"/>
                    <a:gd name="T50" fmla="*/ 20245970 w 436"/>
                    <a:gd name="T51" fmla="*/ 16243625 h 152"/>
                    <a:gd name="T52" fmla="*/ 19815197 w 436"/>
                    <a:gd name="T53" fmla="*/ 17166581 h 152"/>
                    <a:gd name="T54" fmla="*/ 0 w 436"/>
                    <a:gd name="T55" fmla="*/ 16851098 h 152"/>
                    <a:gd name="T56" fmla="*/ 4706776 w 436"/>
                    <a:gd name="T57" fmla="*/ 91588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4" name="Freeform 43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10 h 165"/>
                    <a:gd name="T2" fmla="*/ 15 w 47"/>
                    <a:gd name="T3" fmla="*/ 7 h 165"/>
                    <a:gd name="T4" fmla="*/ 17 w 47"/>
                    <a:gd name="T5" fmla="*/ 4 h 165"/>
                    <a:gd name="T6" fmla="*/ 11 w 47"/>
                    <a:gd name="T7" fmla="*/ 2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2 h 165"/>
                    <a:gd name="T14" fmla="*/ 47 w 47"/>
                    <a:gd name="T15" fmla="*/ 6 h 165"/>
                    <a:gd name="T16" fmla="*/ 31 w 47"/>
                    <a:gd name="T17" fmla="*/ 7 h 165"/>
                    <a:gd name="T18" fmla="*/ 23 w 47"/>
                    <a:gd name="T19" fmla="*/ 8 h 165"/>
                    <a:gd name="T20" fmla="*/ 21 w 47"/>
                    <a:gd name="T21" fmla="*/ 9 h 165"/>
                    <a:gd name="T22" fmla="*/ 27 w 47"/>
                    <a:gd name="T23" fmla="*/ 9 h 165"/>
                    <a:gd name="T24" fmla="*/ 31 w 47"/>
                    <a:gd name="T25" fmla="*/ 10 h 165"/>
                    <a:gd name="T26" fmla="*/ 13 w 47"/>
                    <a:gd name="T27" fmla="*/ 10 h 165"/>
                    <a:gd name="T28" fmla="*/ 7 w 47"/>
                    <a:gd name="T29" fmla="*/ 10 h 165"/>
                    <a:gd name="T30" fmla="*/ 3 w 47"/>
                    <a:gd name="T31" fmla="*/ 10 h 165"/>
                    <a:gd name="T32" fmla="*/ 5 w 47"/>
                    <a:gd name="T33" fmla="*/ 10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5" name="Freeform 44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5 h 103"/>
                    <a:gd name="T2" fmla="*/ 30 w 138"/>
                    <a:gd name="T3" fmla="*/ 3 h 103"/>
                    <a:gd name="T4" fmla="*/ 50 w 138"/>
                    <a:gd name="T5" fmla="*/ 2 h 103"/>
                    <a:gd name="T6" fmla="*/ 54 w 138"/>
                    <a:gd name="T7" fmla="*/ 3 h 103"/>
                    <a:gd name="T8" fmla="*/ 66 w 138"/>
                    <a:gd name="T9" fmla="*/ 4 h 103"/>
                    <a:gd name="T10" fmla="*/ 80 w 138"/>
                    <a:gd name="T11" fmla="*/ 4 h 103"/>
                    <a:gd name="T12" fmla="*/ 116 w 138"/>
                    <a:gd name="T13" fmla="*/ 2 h 103"/>
                    <a:gd name="T14" fmla="*/ 130 w 138"/>
                    <a:gd name="T15" fmla="*/ 2 h 103"/>
                    <a:gd name="T16" fmla="*/ 138 w 138"/>
                    <a:gd name="T17" fmla="*/ 2 h 103"/>
                    <a:gd name="T18" fmla="*/ 106 w 138"/>
                    <a:gd name="T19" fmla="*/ 4 h 103"/>
                    <a:gd name="T20" fmla="*/ 84 w 138"/>
                    <a:gd name="T21" fmla="*/ 5 h 103"/>
                    <a:gd name="T22" fmla="*/ 66 w 138"/>
                    <a:gd name="T23" fmla="*/ 6 h 103"/>
                    <a:gd name="T24" fmla="*/ 48 w 138"/>
                    <a:gd name="T25" fmla="*/ 7 h 103"/>
                    <a:gd name="T26" fmla="*/ 26 w 138"/>
                    <a:gd name="T27" fmla="*/ 7 h 103"/>
                    <a:gd name="T28" fmla="*/ 20 w 138"/>
                    <a:gd name="T29" fmla="*/ 6 h 103"/>
                    <a:gd name="T30" fmla="*/ 22 w 138"/>
                    <a:gd name="T31" fmla="*/ 7 h 103"/>
                    <a:gd name="T32" fmla="*/ 0 w 138"/>
                    <a:gd name="T33" fmla="*/ 7 h 103"/>
                    <a:gd name="T34" fmla="*/ 10 w 138"/>
                    <a:gd name="T35" fmla="*/ 6 h 103"/>
                    <a:gd name="T36" fmla="*/ 26 w 138"/>
                    <a:gd name="T37" fmla="*/ 5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6" name="Freeform 45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45 w 188"/>
                    <a:gd name="T1" fmla="*/ 2 h 214"/>
                    <a:gd name="T2" fmla="*/ 147 w 188"/>
                    <a:gd name="T3" fmla="*/ 2 h 214"/>
                    <a:gd name="T4" fmla="*/ 157 w 188"/>
                    <a:gd name="T5" fmla="*/ 0 h 214"/>
                    <a:gd name="T6" fmla="*/ 169 w 188"/>
                    <a:gd name="T7" fmla="*/ 2 h 214"/>
                    <a:gd name="T8" fmla="*/ 175 w 188"/>
                    <a:gd name="T9" fmla="*/ 3 h 214"/>
                    <a:gd name="T10" fmla="*/ 165 w 188"/>
                    <a:gd name="T11" fmla="*/ 5 h 214"/>
                    <a:gd name="T12" fmla="*/ 157 w 188"/>
                    <a:gd name="T13" fmla="*/ 6 h 214"/>
                    <a:gd name="T14" fmla="*/ 149 w 188"/>
                    <a:gd name="T15" fmla="*/ 10 h 214"/>
                    <a:gd name="T16" fmla="*/ 131 w 188"/>
                    <a:gd name="T17" fmla="*/ 11 h 214"/>
                    <a:gd name="T18" fmla="*/ 107 w 188"/>
                    <a:gd name="T19" fmla="*/ 11 h 214"/>
                    <a:gd name="T20" fmla="*/ 99 w 188"/>
                    <a:gd name="T21" fmla="*/ 10 h 214"/>
                    <a:gd name="T22" fmla="*/ 94 w 188"/>
                    <a:gd name="T23" fmla="*/ 12 h 214"/>
                    <a:gd name="T24" fmla="*/ 90 w 188"/>
                    <a:gd name="T25" fmla="*/ 12 h 214"/>
                    <a:gd name="T26" fmla="*/ 80 w 188"/>
                    <a:gd name="T27" fmla="*/ 11 h 214"/>
                    <a:gd name="T28" fmla="*/ 58 w 188"/>
                    <a:gd name="T29" fmla="*/ 12 h 214"/>
                    <a:gd name="T30" fmla="*/ 76 w 188"/>
                    <a:gd name="T31" fmla="*/ 12 h 214"/>
                    <a:gd name="T32" fmla="*/ 78 w 188"/>
                    <a:gd name="T33" fmla="*/ 13 h 214"/>
                    <a:gd name="T34" fmla="*/ 58 w 188"/>
                    <a:gd name="T35" fmla="*/ 13 h 214"/>
                    <a:gd name="T36" fmla="*/ 34 w 188"/>
                    <a:gd name="T37" fmla="*/ 13 h 214"/>
                    <a:gd name="T38" fmla="*/ 36 w 188"/>
                    <a:gd name="T39" fmla="*/ 12 h 214"/>
                    <a:gd name="T40" fmla="*/ 46 w 188"/>
                    <a:gd name="T41" fmla="*/ 12 h 214"/>
                    <a:gd name="T42" fmla="*/ 34 w 188"/>
                    <a:gd name="T43" fmla="*/ 12 h 214"/>
                    <a:gd name="T44" fmla="*/ 26 w 188"/>
                    <a:gd name="T45" fmla="*/ 13 h 214"/>
                    <a:gd name="T46" fmla="*/ 30 w 188"/>
                    <a:gd name="T47" fmla="*/ 14 h 214"/>
                    <a:gd name="T48" fmla="*/ 14 w 188"/>
                    <a:gd name="T49" fmla="*/ 16 h 214"/>
                    <a:gd name="T50" fmla="*/ 0 w 188"/>
                    <a:gd name="T51" fmla="*/ 17 h 214"/>
                    <a:gd name="T52" fmla="*/ 8 w 188"/>
                    <a:gd name="T53" fmla="*/ 14 h 214"/>
                    <a:gd name="T54" fmla="*/ 0 w 188"/>
                    <a:gd name="T55" fmla="*/ 13 h 214"/>
                    <a:gd name="T56" fmla="*/ 14 w 188"/>
                    <a:gd name="T57" fmla="*/ 12 h 214"/>
                    <a:gd name="T58" fmla="*/ 32 w 188"/>
                    <a:gd name="T59" fmla="*/ 11 h 214"/>
                    <a:gd name="T60" fmla="*/ 44 w 188"/>
                    <a:gd name="T61" fmla="*/ 10 h 214"/>
                    <a:gd name="T62" fmla="*/ 72 w 188"/>
                    <a:gd name="T63" fmla="*/ 10 h 214"/>
                    <a:gd name="T64" fmla="*/ 84 w 188"/>
                    <a:gd name="T65" fmla="*/ 9 h 214"/>
                    <a:gd name="T66" fmla="*/ 101 w 188"/>
                    <a:gd name="T67" fmla="*/ 7 h 214"/>
                    <a:gd name="T68" fmla="*/ 107 w 188"/>
                    <a:gd name="T69" fmla="*/ 7 h 214"/>
                    <a:gd name="T70" fmla="*/ 119 w 188"/>
                    <a:gd name="T71" fmla="*/ 6 h 214"/>
                    <a:gd name="T72" fmla="*/ 137 w 188"/>
                    <a:gd name="T73" fmla="*/ 5 h 214"/>
                    <a:gd name="T74" fmla="*/ 141 w 188"/>
                    <a:gd name="T75" fmla="*/ 3 h 214"/>
                    <a:gd name="T76" fmla="*/ 135 w 188"/>
                    <a:gd name="T77" fmla="*/ 3 h 214"/>
                    <a:gd name="T78" fmla="*/ 139 w 188"/>
                    <a:gd name="T79" fmla="*/ 2 h 214"/>
                    <a:gd name="T80" fmla="*/ 145 w 188"/>
                    <a:gd name="T81" fmla="*/ 2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7" name="Freeform 46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8" name="Freeform 47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25 w 812"/>
                    <a:gd name="T1" fmla="*/ 2 h 564"/>
                    <a:gd name="T2" fmla="*/ 791 w 812"/>
                    <a:gd name="T3" fmla="*/ 6 h 564"/>
                    <a:gd name="T4" fmla="*/ 761 w 812"/>
                    <a:gd name="T5" fmla="*/ 9 h 564"/>
                    <a:gd name="T6" fmla="*/ 735 w 812"/>
                    <a:gd name="T7" fmla="*/ 11 h 564"/>
                    <a:gd name="T8" fmla="*/ 647 w 812"/>
                    <a:gd name="T9" fmla="*/ 13 h 564"/>
                    <a:gd name="T10" fmla="*/ 645 w 812"/>
                    <a:gd name="T11" fmla="*/ 16 h 564"/>
                    <a:gd name="T12" fmla="*/ 617 w 812"/>
                    <a:gd name="T13" fmla="*/ 17 h 564"/>
                    <a:gd name="T14" fmla="*/ 633 w 812"/>
                    <a:gd name="T15" fmla="*/ 13 h 564"/>
                    <a:gd name="T16" fmla="*/ 589 w 812"/>
                    <a:gd name="T17" fmla="*/ 14 h 564"/>
                    <a:gd name="T18" fmla="*/ 569 w 812"/>
                    <a:gd name="T19" fmla="*/ 16 h 564"/>
                    <a:gd name="T20" fmla="*/ 609 w 812"/>
                    <a:gd name="T21" fmla="*/ 21 h 564"/>
                    <a:gd name="T22" fmla="*/ 607 w 812"/>
                    <a:gd name="T23" fmla="*/ 28 h 564"/>
                    <a:gd name="T24" fmla="*/ 555 w 812"/>
                    <a:gd name="T25" fmla="*/ 31 h 564"/>
                    <a:gd name="T26" fmla="*/ 535 w 812"/>
                    <a:gd name="T27" fmla="*/ 29 h 564"/>
                    <a:gd name="T28" fmla="*/ 495 w 812"/>
                    <a:gd name="T29" fmla="*/ 26 h 564"/>
                    <a:gd name="T30" fmla="*/ 475 w 812"/>
                    <a:gd name="T31" fmla="*/ 26 h 564"/>
                    <a:gd name="T32" fmla="*/ 463 w 812"/>
                    <a:gd name="T33" fmla="*/ 29 h 564"/>
                    <a:gd name="T34" fmla="*/ 513 w 812"/>
                    <a:gd name="T35" fmla="*/ 35 h 564"/>
                    <a:gd name="T36" fmla="*/ 523 w 812"/>
                    <a:gd name="T37" fmla="*/ 39 h 564"/>
                    <a:gd name="T38" fmla="*/ 539 w 812"/>
                    <a:gd name="T39" fmla="*/ 42 h 564"/>
                    <a:gd name="T40" fmla="*/ 505 w 812"/>
                    <a:gd name="T41" fmla="*/ 41 h 564"/>
                    <a:gd name="T42" fmla="*/ 483 w 812"/>
                    <a:gd name="T43" fmla="*/ 39 h 564"/>
                    <a:gd name="T44" fmla="*/ 435 w 812"/>
                    <a:gd name="T45" fmla="*/ 32 h 564"/>
                    <a:gd name="T46" fmla="*/ 439 w 812"/>
                    <a:gd name="T47" fmla="*/ 23 h 564"/>
                    <a:gd name="T48" fmla="*/ 435 w 812"/>
                    <a:gd name="T49" fmla="*/ 20 h 564"/>
                    <a:gd name="T50" fmla="*/ 425 w 812"/>
                    <a:gd name="T51" fmla="*/ 21 h 564"/>
                    <a:gd name="T52" fmla="*/ 386 w 812"/>
                    <a:gd name="T53" fmla="*/ 20 h 564"/>
                    <a:gd name="T54" fmla="*/ 360 w 812"/>
                    <a:gd name="T55" fmla="*/ 13 h 564"/>
                    <a:gd name="T56" fmla="*/ 330 w 812"/>
                    <a:gd name="T57" fmla="*/ 13 h 564"/>
                    <a:gd name="T58" fmla="*/ 288 w 812"/>
                    <a:gd name="T59" fmla="*/ 13 h 564"/>
                    <a:gd name="T60" fmla="*/ 242 w 812"/>
                    <a:gd name="T61" fmla="*/ 17 h 564"/>
                    <a:gd name="T62" fmla="*/ 196 w 812"/>
                    <a:gd name="T63" fmla="*/ 20 h 564"/>
                    <a:gd name="T64" fmla="*/ 184 w 812"/>
                    <a:gd name="T65" fmla="*/ 20 h 564"/>
                    <a:gd name="T66" fmla="*/ 160 w 812"/>
                    <a:gd name="T67" fmla="*/ 24 h 564"/>
                    <a:gd name="T68" fmla="*/ 152 w 812"/>
                    <a:gd name="T69" fmla="*/ 26 h 564"/>
                    <a:gd name="T70" fmla="*/ 128 w 812"/>
                    <a:gd name="T71" fmla="*/ 30 h 564"/>
                    <a:gd name="T72" fmla="*/ 94 w 812"/>
                    <a:gd name="T73" fmla="*/ 29 h 564"/>
                    <a:gd name="T74" fmla="*/ 66 w 812"/>
                    <a:gd name="T75" fmla="*/ 20 h 564"/>
                    <a:gd name="T76" fmla="*/ 72 w 812"/>
                    <a:gd name="T77" fmla="*/ 11 h 564"/>
                    <a:gd name="T78" fmla="*/ 44 w 812"/>
                    <a:gd name="T79" fmla="*/ 13 h 564"/>
                    <a:gd name="T80" fmla="*/ 20 w 812"/>
                    <a:gd name="T81" fmla="*/ 11 h 564"/>
                    <a:gd name="T82" fmla="*/ 24 w 812"/>
                    <a:gd name="T83" fmla="*/ 11 h 564"/>
                    <a:gd name="T84" fmla="*/ 0 w 812"/>
                    <a:gd name="T85" fmla="*/ 7 h 564"/>
                    <a:gd name="T86" fmla="*/ 811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9" name="Freeform 48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30 w 43"/>
                    <a:gd name="T3" fmla="*/ 3 h 85"/>
                    <a:gd name="T4" fmla="*/ 67 w 43"/>
                    <a:gd name="T5" fmla="*/ 3 h 85"/>
                    <a:gd name="T6" fmla="*/ 32 w 43"/>
                    <a:gd name="T7" fmla="*/ 8 h 85"/>
                    <a:gd name="T8" fmla="*/ 1 w 43"/>
                    <a:gd name="T9" fmla="*/ 7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0" name="Freeform 49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2 h 74"/>
                    <a:gd name="T2" fmla="*/ 16 w 44"/>
                    <a:gd name="T3" fmla="*/ 2 h 74"/>
                    <a:gd name="T4" fmla="*/ 25 w 44"/>
                    <a:gd name="T5" fmla="*/ 2 h 74"/>
                    <a:gd name="T6" fmla="*/ 23 w 44"/>
                    <a:gd name="T7" fmla="*/ 2 h 74"/>
                    <a:gd name="T8" fmla="*/ 11 w 44"/>
                    <a:gd name="T9" fmla="*/ 4 h 74"/>
                    <a:gd name="T10" fmla="*/ 7 w 44"/>
                    <a:gd name="T11" fmla="*/ 3 h 74"/>
                    <a:gd name="T12" fmla="*/ 3 w 44"/>
                    <a:gd name="T13" fmla="*/ 2 h 74"/>
                    <a:gd name="T14" fmla="*/ 11 w 44"/>
                    <a:gd name="T15" fmla="*/ 2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1" name="Freeform 50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2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2" name="Freeform 51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84531 w 682"/>
                    <a:gd name="T1" fmla="*/ 143848 h 557"/>
                    <a:gd name="T2" fmla="*/ 85375 w 682"/>
                    <a:gd name="T3" fmla="*/ 139888 h 557"/>
                    <a:gd name="T4" fmla="*/ 87881 w 682"/>
                    <a:gd name="T5" fmla="*/ 128093 h 557"/>
                    <a:gd name="T6" fmla="*/ 54355 w 682"/>
                    <a:gd name="T7" fmla="*/ 88876 h 557"/>
                    <a:gd name="T8" fmla="*/ 49586 w 682"/>
                    <a:gd name="T9" fmla="*/ 107277 h 557"/>
                    <a:gd name="T10" fmla="*/ 53262 w 682"/>
                    <a:gd name="T11" fmla="*/ 172320 h 557"/>
                    <a:gd name="T12" fmla="*/ 49586 w 682"/>
                    <a:gd name="T13" fmla="*/ 153200 h 557"/>
                    <a:gd name="T14" fmla="*/ 42554 w 682"/>
                    <a:gd name="T15" fmla="*/ 136264 h 557"/>
                    <a:gd name="T16" fmla="*/ 43085 w 682"/>
                    <a:gd name="T17" fmla="*/ 128093 h 557"/>
                    <a:gd name="T18" fmla="*/ 43486 w 682"/>
                    <a:gd name="T19" fmla="*/ 122294 h 557"/>
                    <a:gd name="T20" fmla="*/ 38653 w 682"/>
                    <a:gd name="T21" fmla="*/ 116305 h 557"/>
                    <a:gd name="T22" fmla="*/ 34113 w 682"/>
                    <a:gd name="T23" fmla="*/ 107277 h 557"/>
                    <a:gd name="T24" fmla="*/ 25972 w 682"/>
                    <a:gd name="T25" fmla="*/ 109660 h 557"/>
                    <a:gd name="T26" fmla="*/ 22233 w 682"/>
                    <a:gd name="T27" fmla="*/ 113177 h 557"/>
                    <a:gd name="T28" fmla="*/ 13704 w 682"/>
                    <a:gd name="T29" fmla="*/ 113177 h 557"/>
                    <a:gd name="T30" fmla="*/ 3901 w 682"/>
                    <a:gd name="T31" fmla="*/ 96746 h 557"/>
                    <a:gd name="T32" fmla="*/ 1918 w 682"/>
                    <a:gd name="T33" fmla="*/ 91639 h 557"/>
                    <a:gd name="T34" fmla="*/ 0 w 682"/>
                    <a:gd name="T35" fmla="*/ 81704 h 557"/>
                    <a:gd name="T36" fmla="*/ 4249 w 682"/>
                    <a:gd name="T37" fmla="*/ 66097 h 557"/>
                    <a:gd name="T38" fmla="*/ 5657 w 682"/>
                    <a:gd name="T39" fmla="*/ 56058 h 557"/>
                    <a:gd name="T40" fmla="*/ 8970 w 682"/>
                    <a:gd name="T41" fmla="*/ 44205 h 557"/>
                    <a:gd name="T42" fmla="*/ 14307 w 682"/>
                    <a:gd name="T43" fmla="*/ 35878 h 557"/>
                    <a:gd name="T44" fmla="*/ 29441 w 682"/>
                    <a:gd name="T45" fmla="*/ 20793 h 557"/>
                    <a:gd name="T46" fmla="*/ 38653 w 682"/>
                    <a:gd name="T47" fmla="*/ 9350 h 557"/>
                    <a:gd name="T48" fmla="*/ 45313 w 682"/>
                    <a:gd name="T49" fmla="*/ 1790 h 557"/>
                    <a:gd name="T50" fmla="*/ 63802 w 682"/>
                    <a:gd name="T51" fmla="*/ 662 h 557"/>
                    <a:gd name="T52" fmla="*/ 69895 w 682"/>
                    <a:gd name="T53" fmla="*/ 0 h 557"/>
                    <a:gd name="T54" fmla="*/ 67438 w 682"/>
                    <a:gd name="T55" fmla="*/ 10459 h 557"/>
                    <a:gd name="T56" fmla="*/ 77834 w 682"/>
                    <a:gd name="T57" fmla="*/ 26154 h 557"/>
                    <a:gd name="T58" fmla="*/ 87373 w 682"/>
                    <a:gd name="T59" fmla="*/ 22947 h 557"/>
                    <a:gd name="T60" fmla="*/ 92932 w 682"/>
                    <a:gd name="T61" fmla="*/ 25282 h 557"/>
                    <a:gd name="T62" fmla="*/ 98184 w 682"/>
                    <a:gd name="T63" fmla="*/ 30114 h 557"/>
                    <a:gd name="T64" fmla="*/ 100553 w 682"/>
                    <a:gd name="T65" fmla="*/ 58280 h 557"/>
                    <a:gd name="T66" fmla="*/ 100553 w 682"/>
                    <a:gd name="T67" fmla="*/ 74425 h 557"/>
                    <a:gd name="T68" fmla="*/ 105185 w 682"/>
                    <a:gd name="T69" fmla="*/ 87758 h 557"/>
                    <a:gd name="T70" fmla="*/ 113409 w 682"/>
                    <a:gd name="T71" fmla="*/ 93002 h 557"/>
                    <a:gd name="T72" fmla="*/ 119446 w 682"/>
                    <a:gd name="T73" fmla="*/ 91639 h 557"/>
                    <a:gd name="T74" fmla="*/ 116634 w 682"/>
                    <a:gd name="T75" fmla="*/ 105479 h 557"/>
                    <a:gd name="T76" fmla="*/ 105185 w 682"/>
                    <a:gd name="T77" fmla="*/ 126290 h 557"/>
                    <a:gd name="T78" fmla="*/ 96319 w 682"/>
                    <a:gd name="T79" fmla="*/ 150417 h 557"/>
                    <a:gd name="T80" fmla="*/ 97703 w 682"/>
                    <a:gd name="T81" fmla="*/ 157556 h 557"/>
                    <a:gd name="T82" fmla="*/ 76402 w 682"/>
                    <a:gd name="T83" fmla="*/ 172320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3" name="Freeform 52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41990 w 257"/>
                    <a:gd name="T1" fmla="*/ 108861 h 347"/>
                    <a:gd name="T2" fmla="*/ 40233 w 257"/>
                    <a:gd name="T3" fmla="*/ 94383 h 347"/>
                    <a:gd name="T4" fmla="*/ 37561 w 257"/>
                    <a:gd name="T5" fmla="*/ 90365 h 347"/>
                    <a:gd name="T6" fmla="*/ 37271 w 257"/>
                    <a:gd name="T7" fmla="*/ 84596 h 347"/>
                    <a:gd name="T8" fmla="*/ 36161 w 257"/>
                    <a:gd name="T9" fmla="*/ 79705 h 347"/>
                    <a:gd name="T10" fmla="*/ 36161 w 257"/>
                    <a:gd name="T11" fmla="*/ 71804 h 347"/>
                    <a:gd name="T12" fmla="*/ 35847 w 257"/>
                    <a:gd name="T13" fmla="*/ 67114 h 347"/>
                    <a:gd name="T14" fmla="*/ 39408 w 257"/>
                    <a:gd name="T15" fmla="*/ 63387 h 347"/>
                    <a:gd name="T16" fmla="*/ 44434 w 257"/>
                    <a:gd name="T17" fmla="*/ 61980 h 347"/>
                    <a:gd name="T18" fmla="*/ 44434 w 257"/>
                    <a:gd name="T19" fmla="*/ 42809 h 347"/>
                    <a:gd name="T20" fmla="*/ 9320 w 257"/>
                    <a:gd name="T21" fmla="*/ 30112 h 347"/>
                    <a:gd name="T22" fmla="*/ 5592 w 257"/>
                    <a:gd name="T23" fmla="*/ 30802 h 347"/>
                    <a:gd name="T24" fmla="*/ 2838 w 257"/>
                    <a:gd name="T25" fmla="*/ 32028 h 347"/>
                    <a:gd name="T26" fmla="*/ 0 w 257"/>
                    <a:gd name="T27" fmla="*/ 46860 h 347"/>
                    <a:gd name="T28" fmla="*/ 16026 w 257"/>
                    <a:gd name="T29" fmla="*/ 108535 h 347"/>
                    <a:gd name="T30" fmla="*/ 41990 w 257"/>
                    <a:gd name="T31" fmla="*/ 108861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4" name="Freeform 53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2 h 37"/>
                    <a:gd name="T2" fmla="*/ 3 w 19"/>
                    <a:gd name="T3" fmla="*/ 2 h 37"/>
                    <a:gd name="T4" fmla="*/ 3 w 19"/>
                    <a:gd name="T5" fmla="*/ 2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5" name="Freeform 54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1 w 22"/>
                    <a:gd name="T5" fmla="*/ 3 h 20"/>
                    <a:gd name="T6" fmla="*/ 8 w 22"/>
                    <a:gd name="T7" fmla="*/ 3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6" name="Freeform 55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2 h 30"/>
                    <a:gd name="T2" fmla="*/ 45 w 57"/>
                    <a:gd name="T3" fmla="*/ 2 h 30"/>
                    <a:gd name="T4" fmla="*/ 49 w 57"/>
                    <a:gd name="T5" fmla="*/ 2 h 30"/>
                    <a:gd name="T6" fmla="*/ 24 w 57"/>
                    <a:gd name="T7" fmla="*/ 2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7" name="Freeform 56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60 w 693"/>
                    <a:gd name="T1" fmla="*/ 34 h 696"/>
                    <a:gd name="T2" fmla="*/ 380 w 693"/>
                    <a:gd name="T3" fmla="*/ 33 h 696"/>
                    <a:gd name="T4" fmla="*/ 312 w 693"/>
                    <a:gd name="T5" fmla="*/ 31 h 696"/>
                    <a:gd name="T6" fmla="*/ 252 w 693"/>
                    <a:gd name="T7" fmla="*/ 29 h 696"/>
                    <a:gd name="T8" fmla="*/ 224 w 693"/>
                    <a:gd name="T9" fmla="*/ 31 h 696"/>
                    <a:gd name="T10" fmla="*/ 248 w 693"/>
                    <a:gd name="T11" fmla="*/ 31 h 696"/>
                    <a:gd name="T12" fmla="*/ 280 w 693"/>
                    <a:gd name="T13" fmla="*/ 34 h 696"/>
                    <a:gd name="T14" fmla="*/ 308 w 693"/>
                    <a:gd name="T15" fmla="*/ 35 h 696"/>
                    <a:gd name="T16" fmla="*/ 320 w 693"/>
                    <a:gd name="T17" fmla="*/ 38 h 696"/>
                    <a:gd name="T18" fmla="*/ 300 w 693"/>
                    <a:gd name="T19" fmla="*/ 40 h 696"/>
                    <a:gd name="T20" fmla="*/ 248 w 693"/>
                    <a:gd name="T21" fmla="*/ 46 h 696"/>
                    <a:gd name="T22" fmla="*/ 212 w 693"/>
                    <a:gd name="T23" fmla="*/ 46 h 696"/>
                    <a:gd name="T24" fmla="*/ 97 w 693"/>
                    <a:gd name="T25" fmla="*/ 51 h 696"/>
                    <a:gd name="T26" fmla="*/ 77 w 693"/>
                    <a:gd name="T27" fmla="*/ 46 h 696"/>
                    <a:gd name="T28" fmla="*/ 45 w 693"/>
                    <a:gd name="T29" fmla="*/ 38 h 696"/>
                    <a:gd name="T30" fmla="*/ 33 w 693"/>
                    <a:gd name="T31" fmla="*/ 33 h 696"/>
                    <a:gd name="T32" fmla="*/ 53 w 693"/>
                    <a:gd name="T33" fmla="*/ 25 h 696"/>
                    <a:gd name="T34" fmla="*/ 17 w 693"/>
                    <a:gd name="T35" fmla="*/ 29 h 696"/>
                    <a:gd name="T36" fmla="*/ 81 w 693"/>
                    <a:gd name="T37" fmla="*/ 20 h 696"/>
                    <a:gd name="T38" fmla="*/ 113 w 693"/>
                    <a:gd name="T39" fmla="*/ 16 h 696"/>
                    <a:gd name="T40" fmla="*/ 37 w 693"/>
                    <a:gd name="T41" fmla="*/ 16 h 696"/>
                    <a:gd name="T42" fmla="*/ 1 w 693"/>
                    <a:gd name="T43" fmla="*/ 13 h 696"/>
                    <a:gd name="T44" fmla="*/ 25 w 693"/>
                    <a:gd name="T45" fmla="*/ 11 h 696"/>
                    <a:gd name="T46" fmla="*/ 97 w 693"/>
                    <a:gd name="T47" fmla="*/ 9 h 696"/>
                    <a:gd name="T48" fmla="*/ 208 w 693"/>
                    <a:gd name="T49" fmla="*/ 9 h 696"/>
                    <a:gd name="T50" fmla="*/ 216 w 693"/>
                    <a:gd name="T51" fmla="*/ 5 h 696"/>
                    <a:gd name="T52" fmla="*/ 248 w 693"/>
                    <a:gd name="T53" fmla="*/ 0 h 696"/>
                    <a:gd name="T54" fmla="*/ 344 w 693"/>
                    <a:gd name="T55" fmla="*/ 3 h 696"/>
                    <a:gd name="T56" fmla="*/ 316 w 693"/>
                    <a:gd name="T57" fmla="*/ 6 h 696"/>
                    <a:gd name="T58" fmla="*/ 288 w 693"/>
                    <a:gd name="T59" fmla="*/ 13 h 696"/>
                    <a:gd name="T60" fmla="*/ 348 w 693"/>
                    <a:gd name="T61" fmla="*/ 13 h 696"/>
                    <a:gd name="T62" fmla="*/ 360 w 693"/>
                    <a:gd name="T63" fmla="*/ 10 h 696"/>
                    <a:gd name="T64" fmla="*/ 404 w 693"/>
                    <a:gd name="T65" fmla="*/ 7 h 696"/>
                    <a:gd name="T66" fmla="*/ 484 w 693"/>
                    <a:gd name="T67" fmla="*/ 6 h 696"/>
                    <a:gd name="T68" fmla="*/ 511 w 693"/>
                    <a:gd name="T69" fmla="*/ 4 h 696"/>
                    <a:gd name="T70" fmla="*/ 517 w 693"/>
                    <a:gd name="T71" fmla="*/ 34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8" name="Freeform 57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145506 w 931"/>
                    <a:gd name="T1" fmla="*/ 0 h 149"/>
                    <a:gd name="T2" fmla="*/ 25268 w 931"/>
                    <a:gd name="T3" fmla="*/ 9162 h 149"/>
                    <a:gd name="T4" fmla="*/ 15980 w 931"/>
                    <a:gd name="T5" fmla="*/ 13145 h 149"/>
                    <a:gd name="T6" fmla="*/ 10917 w 931"/>
                    <a:gd name="T7" fmla="*/ 13145 h 149"/>
                    <a:gd name="T8" fmla="*/ 3908 w 931"/>
                    <a:gd name="T9" fmla="*/ 24369 h 149"/>
                    <a:gd name="T10" fmla="*/ 0 w 931"/>
                    <a:gd name="T11" fmla="*/ 33103 h 149"/>
                    <a:gd name="T12" fmla="*/ 10418 w 931"/>
                    <a:gd name="T13" fmla="*/ 36393 h 149"/>
                    <a:gd name="T14" fmla="*/ 17068 w 931"/>
                    <a:gd name="T15" fmla="*/ 30218 h 149"/>
                    <a:gd name="T16" fmla="*/ 19093 w 931"/>
                    <a:gd name="T17" fmla="*/ 26619 h 149"/>
                    <a:gd name="T18" fmla="*/ 29521 w 931"/>
                    <a:gd name="T19" fmla="*/ 16418 h 149"/>
                    <a:gd name="T20" fmla="*/ 37930 w 931"/>
                    <a:gd name="T21" fmla="*/ 14576 h 149"/>
                    <a:gd name="T22" fmla="*/ 41879 w 931"/>
                    <a:gd name="T23" fmla="*/ 29575 h 149"/>
                    <a:gd name="T24" fmla="*/ 33190 w 931"/>
                    <a:gd name="T25" fmla="*/ 34587 h 149"/>
                    <a:gd name="T26" fmla="*/ 40724 w 931"/>
                    <a:gd name="T27" fmla="*/ 35767 h 149"/>
                    <a:gd name="T28" fmla="*/ 44100 w 931"/>
                    <a:gd name="T29" fmla="*/ 28402 h 149"/>
                    <a:gd name="T30" fmla="*/ 46954 w 931"/>
                    <a:gd name="T31" fmla="*/ 29039 h 149"/>
                    <a:gd name="T32" fmla="*/ 44633 w 931"/>
                    <a:gd name="T33" fmla="*/ 17096 h 149"/>
                    <a:gd name="T34" fmla="*/ 46954 w 931"/>
                    <a:gd name="T35" fmla="*/ 13993 h 149"/>
                    <a:gd name="T36" fmla="*/ 48809 w 931"/>
                    <a:gd name="T37" fmla="*/ 27803 h 149"/>
                    <a:gd name="T38" fmla="*/ 46954 w 931"/>
                    <a:gd name="T39" fmla="*/ 35767 h 149"/>
                    <a:gd name="T40" fmla="*/ 52323 w 931"/>
                    <a:gd name="T41" fmla="*/ 41055 h 149"/>
                    <a:gd name="T42" fmla="*/ 52726 w 931"/>
                    <a:gd name="T43" fmla="*/ 29039 h 149"/>
                    <a:gd name="T44" fmla="*/ 58432 w 931"/>
                    <a:gd name="T45" fmla="*/ 32492 h 149"/>
                    <a:gd name="T46" fmla="*/ 67408 w 931"/>
                    <a:gd name="T47" fmla="*/ 23181 h 149"/>
                    <a:gd name="T48" fmla="*/ 72191 w 931"/>
                    <a:gd name="T49" fmla="*/ 15756 h 149"/>
                    <a:gd name="T50" fmla="*/ 77552 w 931"/>
                    <a:gd name="T51" fmla="*/ 17599 h 149"/>
                    <a:gd name="T52" fmla="*/ 80276 w 931"/>
                    <a:gd name="T53" fmla="*/ 15756 h 149"/>
                    <a:gd name="T54" fmla="*/ 76072 w 931"/>
                    <a:gd name="T55" fmla="*/ 13993 h 149"/>
                    <a:gd name="T56" fmla="*/ 83690 w 931"/>
                    <a:gd name="T57" fmla="*/ 10980 h 149"/>
                    <a:gd name="T58" fmla="*/ 95975 w 931"/>
                    <a:gd name="T59" fmla="*/ 17096 h 149"/>
                    <a:gd name="T60" fmla="*/ 102528 w 931"/>
                    <a:gd name="T61" fmla="*/ 13145 h 149"/>
                    <a:gd name="T62" fmla="*/ 102975 w 931"/>
                    <a:gd name="T63" fmla="*/ 19963 h 149"/>
                    <a:gd name="T64" fmla="*/ 100216 w 931"/>
                    <a:gd name="T65" fmla="*/ 31868 h 149"/>
                    <a:gd name="T66" fmla="*/ 107876 w 931"/>
                    <a:gd name="T67" fmla="*/ 27803 h 149"/>
                    <a:gd name="T68" fmla="*/ 110092 w 931"/>
                    <a:gd name="T69" fmla="*/ 25420 h 149"/>
                    <a:gd name="T70" fmla="*/ 114376 w 931"/>
                    <a:gd name="T71" fmla="*/ 19237 h 149"/>
                    <a:gd name="T72" fmla="*/ 140095 w 931"/>
                    <a:gd name="T73" fmla="*/ 26619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9" name="Freeform 58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3 h 30"/>
                    <a:gd name="T2" fmla="*/ 18 w 31"/>
                    <a:gd name="T3" fmla="*/ 0 h 30"/>
                    <a:gd name="T4" fmla="*/ 15 w 31"/>
                    <a:gd name="T5" fmla="*/ 3 h 30"/>
                    <a:gd name="T6" fmla="*/ 3 w 31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0" name="Freeform 59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 h 32"/>
                    <a:gd name="T2" fmla="*/ 35 w 44"/>
                    <a:gd name="T3" fmla="*/ 0 h 32"/>
                    <a:gd name="T4" fmla="*/ 51 w 44"/>
                    <a:gd name="T5" fmla="*/ 3 h 32"/>
                    <a:gd name="T6" fmla="*/ 6 w 44"/>
                    <a:gd name="T7" fmla="*/ 3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1" name="Freeform 60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2" name="Freeform 61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3 h 44"/>
                    <a:gd name="T2" fmla="*/ 12 w 42"/>
                    <a:gd name="T3" fmla="*/ 3 h 44"/>
                    <a:gd name="T4" fmla="*/ 0 w 42"/>
                    <a:gd name="T5" fmla="*/ 3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3" name="Freeform 62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 h 30"/>
                    <a:gd name="T2" fmla="*/ 69 w 31"/>
                    <a:gd name="T3" fmla="*/ 2 h 30"/>
                    <a:gd name="T4" fmla="*/ 7 w 31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" name="Group 63"/>
              <p:cNvGrpSpPr>
                <a:grpSpLocks/>
              </p:cNvGrpSpPr>
              <p:nvPr userDrawn="1"/>
            </p:nvGrpSpPr>
            <p:grpSpPr bwMode="auto">
              <a:xfrm>
                <a:off x="7" y="-154"/>
                <a:ext cx="5739" cy="418"/>
                <a:chOff x="1056" y="111"/>
                <a:chExt cx="2448" cy="418"/>
              </a:xfrm>
            </p:grpSpPr>
            <p:sp>
              <p:nvSpPr>
                <p:cNvPr id="27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8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9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0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1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2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3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4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5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6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7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1" name="Group 75"/>
              <p:cNvGrpSpPr>
                <a:grpSpLocks/>
              </p:cNvGrpSpPr>
              <p:nvPr userDrawn="1"/>
            </p:nvGrpSpPr>
            <p:grpSpPr bwMode="auto">
              <a:xfrm>
                <a:off x="-1261" y="-1"/>
                <a:ext cx="2098" cy="1030"/>
                <a:chOff x="1208" y="109"/>
                <a:chExt cx="2098" cy="423"/>
              </a:xfrm>
            </p:grpSpPr>
            <p:sp>
              <p:nvSpPr>
                <p:cNvPr id="12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3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4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5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6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7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8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9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0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1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2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3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4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5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6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pic>
          <p:nvPicPr>
            <p:cNvPr id="7" name="Picture 91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284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85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4" name="Rectangle 9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5" name="Rectangle 9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6" name="Rectangle 9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45B35-B0B4-4938-B12E-A40BD2C8837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1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D732E-E916-4CC0-8EF4-9C05F5DA1B6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141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39FD6-8889-4701-9616-62E643D16C6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541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2147888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18109-E884-4A6D-A7F1-E2008D9184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6344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2147888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9DAE6-1233-4778-ACB2-A24FAA95B02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3850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-1261" y="-157"/>
              <a:ext cx="7021" cy="1190"/>
              <a:chOff x="-1261" y="-154"/>
              <a:chExt cx="7021" cy="1190"/>
            </a:xfrm>
          </p:grpSpPr>
          <p:sp>
            <p:nvSpPr>
              <p:cNvPr id="8" name="Freeform 5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45574 w 4848"/>
                  <a:gd name="T1" fmla="*/ 35644726 h 432"/>
                  <a:gd name="T2" fmla="*/ 0 w 4848"/>
                  <a:gd name="T3" fmla="*/ 35644726 h 432"/>
                  <a:gd name="T4" fmla="*/ 0 w 4848"/>
                  <a:gd name="T5" fmla="*/ 0 h 432"/>
                  <a:gd name="T6" fmla="*/ 45574 w 4848"/>
                  <a:gd name="T7" fmla="*/ 0 h 432"/>
                  <a:gd name="T8" fmla="*/ 45574 w 4848"/>
                  <a:gd name="T9" fmla="*/ 35644726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9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7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26 w 15"/>
                    <a:gd name="T1" fmla="*/ 3 h 23"/>
                    <a:gd name="T2" fmla="*/ 76 w 15"/>
                    <a:gd name="T3" fmla="*/ 3 h 23"/>
                    <a:gd name="T4" fmla="*/ 67 w 15"/>
                    <a:gd name="T5" fmla="*/ 3 h 23"/>
                    <a:gd name="T6" fmla="*/ 26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9" name="Freeform 8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3 h 23"/>
                    <a:gd name="T2" fmla="*/ 24 w 20"/>
                    <a:gd name="T3" fmla="*/ 3 h 23"/>
                    <a:gd name="T4" fmla="*/ 7 w 20"/>
                    <a:gd name="T5" fmla="*/ 3 h 23"/>
                    <a:gd name="T6" fmla="*/ 3 w 20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0" name="Freeform 9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29 w 30"/>
                    <a:gd name="T1" fmla="*/ 2 h 42"/>
                    <a:gd name="T2" fmla="*/ 8 w 30"/>
                    <a:gd name="T3" fmla="*/ 2 h 42"/>
                    <a:gd name="T4" fmla="*/ 0 w 30"/>
                    <a:gd name="T5" fmla="*/ 2 h 42"/>
                    <a:gd name="T6" fmla="*/ 29 w 30"/>
                    <a:gd name="T7" fmla="*/ 2 h 42"/>
                    <a:gd name="T8" fmla="*/ 43 w 30"/>
                    <a:gd name="T9" fmla="*/ 2 h 42"/>
                    <a:gd name="T10" fmla="*/ 41 w 30"/>
                    <a:gd name="T11" fmla="*/ 2 h 42"/>
                    <a:gd name="T12" fmla="*/ 29 w 30"/>
                    <a:gd name="T13" fmla="*/ 2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1" name="Freeform 10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2" name="Freeform 11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3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3 h 46"/>
                    <a:gd name="T10" fmla="*/ 12 w 65"/>
                    <a:gd name="T11" fmla="*/ 5 h 46"/>
                    <a:gd name="T12" fmla="*/ 8 w 65"/>
                    <a:gd name="T13" fmla="*/ 3 h 46"/>
                    <a:gd name="T14" fmla="*/ 12 w 65"/>
                    <a:gd name="T15" fmla="*/ 3 h 46"/>
                    <a:gd name="T16" fmla="*/ 14 w 65"/>
                    <a:gd name="T17" fmla="*/ 3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3" name="Freeform 12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2 h 47"/>
                    <a:gd name="T2" fmla="*/ 18 w 69"/>
                    <a:gd name="T3" fmla="*/ 2 h 47"/>
                    <a:gd name="T4" fmla="*/ 39 w 69"/>
                    <a:gd name="T5" fmla="*/ 1 h 47"/>
                    <a:gd name="T6" fmla="*/ 51 w 69"/>
                    <a:gd name="T7" fmla="*/ 2 h 47"/>
                    <a:gd name="T8" fmla="*/ 37 w 69"/>
                    <a:gd name="T9" fmla="*/ 2 h 47"/>
                    <a:gd name="T10" fmla="*/ 28 w 69"/>
                    <a:gd name="T11" fmla="*/ 2 h 47"/>
                    <a:gd name="T12" fmla="*/ 22 w 69"/>
                    <a:gd name="T13" fmla="*/ 4 h 47"/>
                    <a:gd name="T14" fmla="*/ 16 w 69"/>
                    <a:gd name="T15" fmla="*/ 4 h 47"/>
                    <a:gd name="T16" fmla="*/ 12 w 69"/>
                    <a:gd name="T17" fmla="*/ 3 h 47"/>
                    <a:gd name="T18" fmla="*/ 0 w 69"/>
                    <a:gd name="T19" fmla="*/ 3 h 47"/>
                    <a:gd name="T20" fmla="*/ 0 w 69"/>
                    <a:gd name="T21" fmla="*/ 2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4" name="Freeform 13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2 h 277"/>
                    <a:gd name="T4" fmla="*/ 46 w 355"/>
                    <a:gd name="T5" fmla="*/ 2 h 277"/>
                    <a:gd name="T6" fmla="*/ 76 w 355"/>
                    <a:gd name="T7" fmla="*/ 4 h 277"/>
                    <a:gd name="T8" fmla="*/ 92 w 355"/>
                    <a:gd name="T9" fmla="*/ 6 h 277"/>
                    <a:gd name="T10" fmla="*/ 122 w 355"/>
                    <a:gd name="T11" fmla="*/ 8 h 277"/>
                    <a:gd name="T12" fmla="*/ 136 w 355"/>
                    <a:gd name="T13" fmla="*/ 10 h 277"/>
                    <a:gd name="T14" fmla="*/ 148 w 355"/>
                    <a:gd name="T15" fmla="*/ 11 h 277"/>
                    <a:gd name="T16" fmla="*/ 154 w 355"/>
                    <a:gd name="T17" fmla="*/ 12 h 277"/>
                    <a:gd name="T18" fmla="*/ 176 w 355"/>
                    <a:gd name="T19" fmla="*/ 12 h 277"/>
                    <a:gd name="T20" fmla="*/ 170 w 355"/>
                    <a:gd name="T21" fmla="*/ 16 h 277"/>
                    <a:gd name="T22" fmla="*/ 177 w 355"/>
                    <a:gd name="T23" fmla="*/ 17 h 277"/>
                    <a:gd name="T24" fmla="*/ 185 w 355"/>
                    <a:gd name="T25" fmla="*/ 18 h 277"/>
                    <a:gd name="T26" fmla="*/ 203 w 355"/>
                    <a:gd name="T27" fmla="*/ 18 h 277"/>
                    <a:gd name="T28" fmla="*/ 223 w 355"/>
                    <a:gd name="T29" fmla="*/ 20 h 277"/>
                    <a:gd name="T30" fmla="*/ 241 w 355"/>
                    <a:gd name="T31" fmla="*/ 19 h 277"/>
                    <a:gd name="T32" fmla="*/ 259 w 355"/>
                    <a:gd name="T33" fmla="*/ 20 h 277"/>
                    <a:gd name="T34" fmla="*/ 283 w 355"/>
                    <a:gd name="T35" fmla="*/ 21 h 277"/>
                    <a:gd name="T36" fmla="*/ 301 w 355"/>
                    <a:gd name="T37" fmla="*/ 21 h 277"/>
                    <a:gd name="T38" fmla="*/ 339 w 355"/>
                    <a:gd name="T39" fmla="*/ 21 h 277"/>
                    <a:gd name="T40" fmla="*/ 329 w 355"/>
                    <a:gd name="T41" fmla="*/ 22 h 277"/>
                    <a:gd name="T42" fmla="*/ 309 w 355"/>
                    <a:gd name="T43" fmla="*/ 21 h 277"/>
                    <a:gd name="T44" fmla="*/ 287 w 355"/>
                    <a:gd name="T45" fmla="*/ 21 h 277"/>
                    <a:gd name="T46" fmla="*/ 275 w 355"/>
                    <a:gd name="T47" fmla="*/ 21 h 277"/>
                    <a:gd name="T48" fmla="*/ 239 w 355"/>
                    <a:gd name="T49" fmla="*/ 21 h 277"/>
                    <a:gd name="T50" fmla="*/ 221 w 355"/>
                    <a:gd name="T51" fmla="*/ 21 h 277"/>
                    <a:gd name="T52" fmla="*/ 172 w 355"/>
                    <a:gd name="T53" fmla="*/ 20 h 277"/>
                    <a:gd name="T54" fmla="*/ 160 w 355"/>
                    <a:gd name="T55" fmla="*/ 17 h 277"/>
                    <a:gd name="T56" fmla="*/ 126 w 355"/>
                    <a:gd name="T57" fmla="*/ 16 h 277"/>
                    <a:gd name="T58" fmla="*/ 108 w 355"/>
                    <a:gd name="T59" fmla="*/ 15 h 277"/>
                    <a:gd name="T60" fmla="*/ 94 w 355"/>
                    <a:gd name="T61" fmla="*/ 12 h 277"/>
                    <a:gd name="T62" fmla="*/ 68 w 355"/>
                    <a:gd name="T63" fmla="*/ 8 h 277"/>
                    <a:gd name="T64" fmla="*/ 64 w 355"/>
                    <a:gd name="T65" fmla="*/ 8 h 277"/>
                    <a:gd name="T66" fmla="*/ 58 w 355"/>
                    <a:gd name="T67" fmla="*/ 8 h 277"/>
                    <a:gd name="T68" fmla="*/ 54 w 355"/>
                    <a:gd name="T69" fmla="*/ 7 h 277"/>
                    <a:gd name="T70" fmla="*/ 38 w 355"/>
                    <a:gd name="T71" fmla="*/ 5 h 277"/>
                    <a:gd name="T72" fmla="*/ 20 w 355"/>
                    <a:gd name="T73" fmla="*/ 3 h 277"/>
                    <a:gd name="T74" fmla="*/ 4 w 355"/>
                    <a:gd name="T75" fmla="*/ 2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5" name="Freeform 14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4 h 206"/>
                    <a:gd name="T2" fmla="*/ 66 w 156"/>
                    <a:gd name="T3" fmla="*/ 4 h 206"/>
                    <a:gd name="T4" fmla="*/ 68 w 156"/>
                    <a:gd name="T5" fmla="*/ 3 h 206"/>
                    <a:gd name="T6" fmla="*/ 93 w 156"/>
                    <a:gd name="T7" fmla="*/ 2 h 206"/>
                    <a:gd name="T8" fmla="*/ 119 w 156"/>
                    <a:gd name="T9" fmla="*/ 2 h 206"/>
                    <a:gd name="T10" fmla="*/ 125 w 156"/>
                    <a:gd name="T11" fmla="*/ 2 h 206"/>
                    <a:gd name="T12" fmla="*/ 137 w 156"/>
                    <a:gd name="T13" fmla="*/ 0 h 206"/>
                    <a:gd name="T14" fmla="*/ 163 w 156"/>
                    <a:gd name="T15" fmla="*/ 2 h 206"/>
                    <a:gd name="T16" fmla="*/ 159 w 156"/>
                    <a:gd name="T17" fmla="*/ 2 h 206"/>
                    <a:gd name="T18" fmla="*/ 139 w 156"/>
                    <a:gd name="T19" fmla="*/ 4 h 206"/>
                    <a:gd name="T20" fmla="*/ 145 w 156"/>
                    <a:gd name="T21" fmla="*/ 6 h 206"/>
                    <a:gd name="T22" fmla="*/ 155 w 156"/>
                    <a:gd name="T23" fmla="*/ 7 h 206"/>
                    <a:gd name="T24" fmla="*/ 159 w 156"/>
                    <a:gd name="T25" fmla="*/ 8 h 206"/>
                    <a:gd name="T26" fmla="*/ 141 w 156"/>
                    <a:gd name="T27" fmla="*/ 8 h 206"/>
                    <a:gd name="T28" fmla="*/ 129 w 156"/>
                    <a:gd name="T29" fmla="*/ 10 h 206"/>
                    <a:gd name="T30" fmla="*/ 117 w 156"/>
                    <a:gd name="T31" fmla="*/ 10 h 206"/>
                    <a:gd name="T32" fmla="*/ 113 w 156"/>
                    <a:gd name="T33" fmla="*/ 12 h 206"/>
                    <a:gd name="T34" fmla="*/ 101 w 156"/>
                    <a:gd name="T35" fmla="*/ 13 h 206"/>
                    <a:gd name="T36" fmla="*/ 95 w 156"/>
                    <a:gd name="T37" fmla="*/ 13 h 206"/>
                    <a:gd name="T38" fmla="*/ 76 w 156"/>
                    <a:gd name="T39" fmla="*/ 13 h 206"/>
                    <a:gd name="T40" fmla="*/ 72 w 156"/>
                    <a:gd name="T41" fmla="*/ 12 h 206"/>
                    <a:gd name="T42" fmla="*/ 60 w 156"/>
                    <a:gd name="T43" fmla="*/ 12 h 206"/>
                    <a:gd name="T44" fmla="*/ 42 w 156"/>
                    <a:gd name="T45" fmla="*/ 12 h 206"/>
                    <a:gd name="T46" fmla="*/ 28 w 156"/>
                    <a:gd name="T47" fmla="*/ 12 h 206"/>
                    <a:gd name="T48" fmla="*/ 10 w 156"/>
                    <a:gd name="T49" fmla="*/ 10 h 206"/>
                    <a:gd name="T50" fmla="*/ 4 w 156"/>
                    <a:gd name="T51" fmla="*/ 8 h 206"/>
                    <a:gd name="T52" fmla="*/ 0 w 156"/>
                    <a:gd name="T53" fmla="*/ 8 h 206"/>
                    <a:gd name="T54" fmla="*/ 20 w 156"/>
                    <a:gd name="T55" fmla="*/ 6 h 206"/>
                    <a:gd name="T56" fmla="*/ 32 w 156"/>
                    <a:gd name="T57" fmla="*/ 6 h 206"/>
                    <a:gd name="T58" fmla="*/ 34 w 156"/>
                    <a:gd name="T59" fmla="*/ 5 h 206"/>
                    <a:gd name="T60" fmla="*/ 52 w 156"/>
                    <a:gd name="T61" fmla="*/ 4 h 206"/>
                    <a:gd name="T62" fmla="*/ 54 w 156"/>
                    <a:gd name="T63" fmla="*/ 4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6" name="Freeform 15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 h 38"/>
                    <a:gd name="T2" fmla="*/ 18 w 109"/>
                    <a:gd name="T3" fmla="*/ 3 h 38"/>
                    <a:gd name="T4" fmla="*/ 46 w 109"/>
                    <a:gd name="T5" fmla="*/ 3 h 38"/>
                    <a:gd name="T6" fmla="*/ 85 w 109"/>
                    <a:gd name="T7" fmla="*/ 3 h 38"/>
                    <a:gd name="T8" fmla="*/ 103 w 109"/>
                    <a:gd name="T9" fmla="*/ 0 h 38"/>
                    <a:gd name="T10" fmla="*/ 89 w 109"/>
                    <a:gd name="T11" fmla="*/ 3 h 38"/>
                    <a:gd name="T12" fmla="*/ 73 w 109"/>
                    <a:gd name="T13" fmla="*/ 4 h 38"/>
                    <a:gd name="T14" fmla="*/ 42 w 109"/>
                    <a:gd name="T15" fmla="*/ 3 h 38"/>
                    <a:gd name="T16" fmla="*/ 14 w 109"/>
                    <a:gd name="T17" fmla="*/ 3 h 38"/>
                    <a:gd name="T18" fmla="*/ 4 w 109"/>
                    <a:gd name="T19" fmla="*/ 3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7" name="Freeform 16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2 h 104"/>
                    <a:gd name="T2" fmla="*/ 18 w 76"/>
                    <a:gd name="T3" fmla="*/ 0 h 104"/>
                    <a:gd name="T4" fmla="*/ 34 w 76"/>
                    <a:gd name="T5" fmla="*/ 2 h 104"/>
                    <a:gd name="T6" fmla="*/ 49 w 76"/>
                    <a:gd name="T7" fmla="*/ 2 h 104"/>
                    <a:gd name="T8" fmla="*/ 38 w 76"/>
                    <a:gd name="T9" fmla="*/ 2 h 104"/>
                    <a:gd name="T10" fmla="*/ 41 w 76"/>
                    <a:gd name="T11" fmla="*/ 3 h 104"/>
                    <a:gd name="T12" fmla="*/ 45 w 76"/>
                    <a:gd name="T13" fmla="*/ 4 h 104"/>
                    <a:gd name="T14" fmla="*/ 38 w 76"/>
                    <a:gd name="T15" fmla="*/ 5 h 104"/>
                    <a:gd name="T16" fmla="*/ 34 w 76"/>
                    <a:gd name="T17" fmla="*/ 4 h 104"/>
                    <a:gd name="T18" fmla="*/ 22 w 76"/>
                    <a:gd name="T19" fmla="*/ 3 h 104"/>
                    <a:gd name="T20" fmla="*/ 28 w 76"/>
                    <a:gd name="T21" fmla="*/ 4 h 104"/>
                    <a:gd name="T22" fmla="*/ 30 w 76"/>
                    <a:gd name="T23" fmla="*/ 5 h 104"/>
                    <a:gd name="T24" fmla="*/ 20 w 76"/>
                    <a:gd name="T25" fmla="*/ 6 h 104"/>
                    <a:gd name="T26" fmla="*/ 12 w 76"/>
                    <a:gd name="T27" fmla="*/ 6 h 104"/>
                    <a:gd name="T28" fmla="*/ 8 w 76"/>
                    <a:gd name="T29" fmla="*/ 6 h 104"/>
                    <a:gd name="T30" fmla="*/ 0 w 76"/>
                    <a:gd name="T31" fmla="*/ 3 h 104"/>
                    <a:gd name="T32" fmla="*/ 2 w 76"/>
                    <a:gd name="T33" fmla="*/ 2 h 104"/>
                    <a:gd name="T34" fmla="*/ 8 w 76"/>
                    <a:gd name="T35" fmla="*/ 2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8" name="Freeform 17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 h 61"/>
                    <a:gd name="T2" fmla="*/ 13 w 37"/>
                    <a:gd name="T3" fmla="*/ 0 h 61"/>
                    <a:gd name="T4" fmla="*/ 15 w 37"/>
                    <a:gd name="T5" fmla="*/ 2 h 61"/>
                    <a:gd name="T6" fmla="*/ 37 w 37"/>
                    <a:gd name="T7" fmla="*/ 2 h 61"/>
                    <a:gd name="T8" fmla="*/ 19 w 37"/>
                    <a:gd name="T9" fmla="*/ 2 h 61"/>
                    <a:gd name="T10" fmla="*/ 5 w 37"/>
                    <a:gd name="T11" fmla="*/ 3 h 61"/>
                    <a:gd name="T12" fmla="*/ 1 w 37"/>
                    <a:gd name="T13" fmla="*/ 2 h 61"/>
                    <a:gd name="T14" fmla="*/ 3 w 37"/>
                    <a:gd name="T15" fmla="*/ 2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9" name="Freeform 18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16 w 49"/>
                    <a:gd name="T3" fmla="*/ 0 h 29"/>
                    <a:gd name="T4" fmla="*/ 29 w 49"/>
                    <a:gd name="T5" fmla="*/ 2 h 29"/>
                    <a:gd name="T6" fmla="*/ 22 w 49"/>
                    <a:gd name="T7" fmla="*/ 2 h 29"/>
                    <a:gd name="T8" fmla="*/ 3 w 49"/>
                    <a:gd name="T9" fmla="*/ 2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0" name="Freeform 19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7 h 48"/>
                    <a:gd name="T2" fmla="*/ 15 w 61"/>
                    <a:gd name="T3" fmla="*/ 5 h 48"/>
                    <a:gd name="T4" fmla="*/ 3 w 61"/>
                    <a:gd name="T5" fmla="*/ 4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4 h 48"/>
                    <a:gd name="T14" fmla="*/ 61 w 61"/>
                    <a:gd name="T15" fmla="*/ 6 h 48"/>
                    <a:gd name="T16" fmla="*/ 41 w 61"/>
                    <a:gd name="T17" fmla="*/ 7 h 48"/>
                    <a:gd name="T18" fmla="*/ 23 w 61"/>
                    <a:gd name="T19" fmla="*/ 9 h 48"/>
                    <a:gd name="T20" fmla="*/ 21 w 61"/>
                    <a:gd name="T21" fmla="*/ 7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1" name="Freeform 20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 h 182"/>
                    <a:gd name="T2" fmla="*/ 36 w 286"/>
                    <a:gd name="T3" fmla="*/ 2 h 182"/>
                    <a:gd name="T4" fmla="*/ 26 w 286"/>
                    <a:gd name="T5" fmla="*/ 2 h 182"/>
                    <a:gd name="T6" fmla="*/ 0 w 286"/>
                    <a:gd name="T7" fmla="*/ 2 h 182"/>
                    <a:gd name="T8" fmla="*/ 10 w 286"/>
                    <a:gd name="T9" fmla="*/ 3 h 182"/>
                    <a:gd name="T10" fmla="*/ 16 w 286"/>
                    <a:gd name="T11" fmla="*/ 5 h 182"/>
                    <a:gd name="T12" fmla="*/ 24 w 286"/>
                    <a:gd name="T13" fmla="*/ 3 h 182"/>
                    <a:gd name="T14" fmla="*/ 30 w 286"/>
                    <a:gd name="T15" fmla="*/ 3 h 182"/>
                    <a:gd name="T16" fmla="*/ 48 w 286"/>
                    <a:gd name="T17" fmla="*/ 4 h 182"/>
                    <a:gd name="T18" fmla="*/ 70 w 286"/>
                    <a:gd name="T19" fmla="*/ 5 h 182"/>
                    <a:gd name="T20" fmla="*/ 88 w 286"/>
                    <a:gd name="T21" fmla="*/ 5 h 182"/>
                    <a:gd name="T22" fmla="*/ 106 w 286"/>
                    <a:gd name="T23" fmla="*/ 7 h 182"/>
                    <a:gd name="T24" fmla="*/ 104 w 286"/>
                    <a:gd name="T25" fmla="*/ 9 h 182"/>
                    <a:gd name="T26" fmla="*/ 98 w 286"/>
                    <a:gd name="T27" fmla="*/ 11 h 182"/>
                    <a:gd name="T28" fmla="*/ 122 w 286"/>
                    <a:gd name="T29" fmla="*/ 9 h 182"/>
                    <a:gd name="T30" fmla="*/ 140 w 286"/>
                    <a:gd name="T31" fmla="*/ 11 h 182"/>
                    <a:gd name="T32" fmla="*/ 168 w 286"/>
                    <a:gd name="T33" fmla="*/ 11 h 182"/>
                    <a:gd name="T34" fmla="*/ 174 w 286"/>
                    <a:gd name="T35" fmla="*/ 11 h 182"/>
                    <a:gd name="T36" fmla="*/ 168 w 286"/>
                    <a:gd name="T37" fmla="*/ 11 h 182"/>
                    <a:gd name="T38" fmla="*/ 178 w 286"/>
                    <a:gd name="T39" fmla="*/ 11 h 182"/>
                    <a:gd name="T40" fmla="*/ 186 w 286"/>
                    <a:gd name="T41" fmla="*/ 9 h 182"/>
                    <a:gd name="T42" fmla="*/ 202 w 286"/>
                    <a:gd name="T43" fmla="*/ 9 h 182"/>
                    <a:gd name="T44" fmla="*/ 214 w 286"/>
                    <a:gd name="T45" fmla="*/ 9 h 182"/>
                    <a:gd name="T46" fmla="*/ 244 w 286"/>
                    <a:gd name="T47" fmla="*/ 13 h 182"/>
                    <a:gd name="T48" fmla="*/ 262 w 286"/>
                    <a:gd name="T49" fmla="*/ 13 h 182"/>
                    <a:gd name="T50" fmla="*/ 284 w 286"/>
                    <a:gd name="T51" fmla="*/ 13 h 182"/>
                    <a:gd name="T52" fmla="*/ 268 w 286"/>
                    <a:gd name="T53" fmla="*/ 11 h 182"/>
                    <a:gd name="T54" fmla="*/ 256 w 286"/>
                    <a:gd name="T55" fmla="*/ 11 h 182"/>
                    <a:gd name="T56" fmla="*/ 250 w 286"/>
                    <a:gd name="T57" fmla="*/ 9 h 182"/>
                    <a:gd name="T58" fmla="*/ 248 w 286"/>
                    <a:gd name="T59" fmla="*/ 9 h 182"/>
                    <a:gd name="T60" fmla="*/ 236 w 286"/>
                    <a:gd name="T61" fmla="*/ 9 h 182"/>
                    <a:gd name="T62" fmla="*/ 240 w 286"/>
                    <a:gd name="T63" fmla="*/ 7 h 182"/>
                    <a:gd name="T64" fmla="*/ 220 w 286"/>
                    <a:gd name="T65" fmla="*/ 6 h 182"/>
                    <a:gd name="T66" fmla="*/ 210 w 286"/>
                    <a:gd name="T67" fmla="*/ 5 h 182"/>
                    <a:gd name="T68" fmla="*/ 190 w 286"/>
                    <a:gd name="T69" fmla="*/ 4 h 182"/>
                    <a:gd name="T70" fmla="*/ 168 w 286"/>
                    <a:gd name="T71" fmla="*/ 2 h 182"/>
                    <a:gd name="T72" fmla="*/ 156 w 286"/>
                    <a:gd name="T73" fmla="*/ 2 h 182"/>
                    <a:gd name="T74" fmla="*/ 120 w 286"/>
                    <a:gd name="T75" fmla="*/ 2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2 h 182"/>
                    <a:gd name="T84" fmla="*/ 46 w 286"/>
                    <a:gd name="T85" fmla="*/ 2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2" name="Freeform 21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4 h 78"/>
                    <a:gd name="T2" fmla="*/ 27 w 78"/>
                    <a:gd name="T3" fmla="*/ 5 h 78"/>
                    <a:gd name="T4" fmla="*/ 45 w 78"/>
                    <a:gd name="T5" fmla="*/ 3 h 78"/>
                    <a:gd name="T6" fmla="*/ 57 w 78"/>
                    <a:gd name="T7" fmla="*/ 2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2 h 78"/>
                    <a:gd name="T14" fmla="*/ 67 w 78"/>
                    <a:gd name="T15" fmla="*/ 4 h 78"/>
                    <a:gd name="T16" fmla="*/ 33 w 78"/>
                    <a:gd name="T17" fmla="*/ 6 h 78"/>
                    <a:gd name="T18" fmla="*/ 9 w 78"/>
                    <a:gd name="T19" fmla="*/ 5 h 78"/>
                    <a:gd name="T20" fmla="*/ 3 w 78"/>
                    <a:gd name="T21" fmla="*/ 5 h 78"/>
                    <a:gd name="T22" fmla="*/ 1 w 78"/>
                    <a:gd name="T23" fmla="*/ 4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3" name="Freeform 22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4" name="Freeform 23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3 h 22"/>
                    <a:gd name="T2" fmla="*/ 14 w 26"/>
                    <a:gd name="T3" fmla="*/ 0 h 22"/>
                    <a:gd name="T4" fmla="*/ 14 w 26"/>
                    <a:gd name="T5" fmla="*/ 3 h 22"/>
                    <a:gd name="T6" fmla="*/ 8 w 26"/>
                    <a:gd name="T7" fmla="*/ 3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5" name="Freeform 24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6" name="Freeform 25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7" name="Freeform 26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4 h 80"/>
                    <a:gd name="T2" fmla="*/ 14 w 80"/>
                    <a:gd name="T3" fmla="*/ 2 h 80"/>
                    <a:gd name="T4" fmla="*/ 26 w 80"/>
                    <a:gd name="T5" fmla="*/ 2 h 80"/>
                    <a:gd name="T6" fmla="*/ 48 w 80"/>
                    <a:gd name="T7" fmla="*/ 2 h 80"/>
                    <a:gd name="T8" fmla="*/ 58 w 80"/>
                    <a:gd name="T9" fmla="*/ 0 h 80"/>
                    <a:gd name="T10" fmla="*/ 80 w 80"/>
                    <a:gd name="T11" fmla="*/ 3 h 80"/>
                    <a:gd name="T12" fmla="*/ 70 w 80"/>
                    <a:gd name="T13" fmla="*/ 5 h 80"/>
                    <a:gd name="T14" fmla="*/ 54 w 80"/>
                    <a:gd name="T15" fmla="*/ 6 h 80"/>
                    <a:gd name="T16" fmla="*/ 48 w 80"/>
                    <a:gd name="T17" fmla="*/ 7 h 80"/>
                    <a:gd name="T18" fmla="*/ 32 w 80"/>
                    <a:gd name="T19" fmla="*/ 6 h 80"/>
                    <a:gd name="T20" fmla="*/ 38 w 80"/>
                    <a:gd name="T21" fmla="*/ 5 h 80"/>
                    <a:gd name="T22" fmla="*/ 30 w 80"/>
                    <a:gd name="T23" fmla="*/ 2 h 80"/>
                    <a:gd name="T24" fmla="*/ 20 w 80"/>
                    <a:gd name="T25" fmla="*/ 4 h 80"/>
                    <a:gd name="T26" fmla="*/ 8 w 80"/>
                    <a:gd name="T27" fmla="*/ 5 h 80"/>
                    <a:gd name="T28" fmla="*/ 0 w 80"/>
                    <a:gd name="T29" fmla="*/ 4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8" name="Freeform 27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7 h 174"/>
                    <a:gd name="T2" fmla="*/ 26 w 94"/>
                    <a:gd name="T3" fmla="*/ 9 h 174"/>
                    <a:gd name="T4" fmla="*/ 32 w 94"/>
                    <a:gd name="T5" fmla="*/ 7 h 174"/>
                    <a:gd name="T6" fmla="*/ 52 w 94"/>
                    <a:gd name="T7" fmla="*/ 7 h 174"/>
                    <a:gd name="T8" fmla="*/ 46 w 94"/>
                    <a:gd name="T9" fmla="*/ 9 h 174"/>
                    <a:gd name="T10" fmla="*/ 66 w 94"/>
                    <a:gd name="T11" fmla="*/ 9 h 174"/>
                    <a:gd name="T12" fmla="*/ 76 w 94"/>
                    <a:gd name="T13" fmla="*/ 11 h 174"/>
                    <a:gd name="T14" fmla="*/ 58 w 94"/>
                    <a:gd name="T15" fmla="*/ 11 h 174"/>
                    <a:gd name="T16" fmla="*/ 74 w 94"/>
                    <a:gd name="T17" fmla="*/ 13 h 174"/>
                    <a:gd name="T18" fmla="*/ 84 w 94"/>
                    <a:gd name="T19" fmla="*/ 11 h 174"/>
                    <a:gd name="T20" fmla="*/ 82 w 94"/>
                    <a:gd name="T21" fmla="*/ 8 h 174"/>
                    <a:gd name="T22" fmla="*/ 60 w 94"/>
                    <a:gd name="T23" fmla="*/ 7 h 174"/>
                    <a:gd name="T24" fmla="*/ 50 w 94"/>
                    <a:gd name="T25" fmla="*/ 6 h 174"/>
                    <a:gd name="T26" fmla="*/ 34 w 94"/>
                    <a:gd name="T27" fmla="*/ 6 h 174"/>
                    <a:gd name="T28" fmla="*/ 30 w 94"/>
                    <a:gd name="T29" fmla="*/ 5 h 174"/>
                    <a:gd name="T30" fmla="*/ 42 w 94"/>
                    <a:gd name="T31" fmla="*/ 3 h 174"/>
                    <a:gd name="T32" fmla="*/ 30 w 94"/>
                    <a:gd name="T33" fmla="*/ 0 h 174"/>
                    <a:gd name="T34" fmla="*/ 18 w 94"/>
                    <a:gd name="T35" fmla="*/ 2 h 174"/>
                    <a:gd name="T36" fmla="*/ 4 w 94"/>
                    <a:gd name="T37" fmla="*/ 3 h 174"/>
                    <a:gd name="T38" fmla="*/ 14 w 94"/>
                    <a:gd name="T39" fmla="*/ 6 h 174"/>
                    <a:gd name="T40" fmla="*/ 14 w 94"/>
                    <a:gd name="T41" fmla="*/ 7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59" name="Freeform 28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 h 50"/>
                    <a:gd name="T2" fmla="*/ 12 w 32"/>
                    <a:gd name="T3" fmla="*/ 0 h 50"/>
                    <a:gd name="T4" fmla="*/ 20 w 32"/>
                    <a:gd name="T5" fmla="*/ 2 h 50"/>
                    <a:gd name="T6" fmla="*/ 22 w 32"/>
                    <a:gd name="T7" fmla="*/ 2 h 50"/>
                    <a:gd name="T8" fmla="*/ 28 w 32"/>
                    <a:gd name="T9" fmla="*/ 2 h 50"/>
                    <a:gd name="T10" fmla="*/ 32 w 32"/>
                    <a:gd name="T11" fmla="*/ 2 h 50"/>
                    <a:gd name="T12" fmla="*/ 18 w 32"/>
                    <a:gd name="T13" fmla="*/ 4 h 50"/>
                    <a:gd name="T14" fmla="*/ 6 w 32"/>
                    <a:gd name="T15" fmla="*/ 2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0" name="Freeform 29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3 h 50"/>
                    <a:gd name="T2" fmla="*/ 37 w 43"/>
                    <a:gd name="T3" fmla="*/ 2 h 50"/>
                    <a:gd name="T4" fmla="*/ 66 w 43"/>
                    <a:gd name="T5" fmla="*/ 0 h 50"/>
                    <a:gd name="T6" fmla="*/ 41 w 43"/>
                    <a:gd name="T7" fmla="*/ 2 h 50"/>
                    <a:gd name="T8" fmla="*/ 2 w 43"/>
                    <a:gd name="T9" fmla="*/ 4 h 50"/>
                    <a:gd name="T10" fmla="*/ 0 w 43"/>
                    <a:gd name="T11" fmla="*/ 3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1" name="Freeform 30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3606 w 471"/>
                    <a:gd name="T1" fmla="*/ 89737 h 281"/>
                    <a:gd name="T2" fmla="*/ 4249 w 471"/>
                    <a:gd name="T3" fmla="*/ 80266 h 281"/>
                    <a:gd name="T4" fmla="*/ 3901 w 471"/>
                    <a:gd name="T5" fmla="*/ 78469 h 281"/>
                    <a:gd name="T6" fmla="*/ 2855 w 471"/>
                    <a:gd name="T7" fmla="*/ 69972 h 281"/>
                    <a:gd name="T8" fmla="*/ 686 w 471"/>
                    <a:gd name="T9" fmla="*/ 68925 h 281"/>
                    <a:gd name="T10" fmla="*/ 0 w 471"/>
                    <a:gd name="T11" fmla="*/ 61226 h 281"/>
                    <a:gd name="T12" fmla="*/ 2133 w 471"/>
                    <a:gd name="T13" fmla="*/ 57832 h 281"/>
                    <a:gd name="T14" fmla="*/ 1021 w 471"/>
                    <a:gd name="T15" fmla="*/ 52897 h 281"/>
                    <a:gd name="T16" fmla="*/ 310 w 471"/>
                    <a:gd name="T17" fmla="*/ 51213 h 281"/>
                    <a:gd name="T18" fmla="*/ 5011 w 471"/>
                    <a:gd name="T19" fmla="*/ 38480 h 281"/>
                    <a:gd name="T20" fmla="*/ 7684 w 471"/>
                    <a:gd name="T21" fmla="*/ 30923 h 281"/>
                    <a:gd name="T22" fmla="*/ 7458 w 471"/>
                    <a:gd name="T23" fmla="*/ 22442 h 281"/>
                    <a:gd name="T24" fmla="*/ 4249 w 471"/>
                    <a:gd name="T25" fmla="*/ 13732 h 281"/>
                    <a:gd name="T26" fmla="*/ 3587 w 471"/>
                    <a:gd name="T27" fmla="*/ 10311 h 281"/>
                    <a:gd name="T28" fmla="*/ 4603 w 471"/>
                    <a:gd name="T29" fmla="*/ 11494 h 281"/>
                    <a:gd name="T30" fmla="*/ 8419 w 471"/>
                    <a:gd name="T31" fmla="*/ 11366 h 281"/>
                    <a:gd name="T32" fmla="*/ 11226 w 471"/>
                    <a:gd name="T33" fmla="*/ 3488 h 281"/>
                    <a:gd name="T34" fmla="*/ 14447 w 471"/>
                    <a:gd name="T35" fmla="*/ 0 h 281"/>
                    <a:gd name="T36" fmla="*/ 15474 w 471"/>
                    <a:gd name="T37" fmla="*/ 673 h 281"/>
                    <a:gd name="T38" fmla="*/ 16208 w 471"/>
                    <a:gd name="T39" fmla="*/ 2882 h 281"/>
                    <a:gd name="T40" fmla="*/ 17245 w 471"/>
                    <a:gd name="T41" fmla="*/ 1635 h 281"/>
                    <a:gd name="T42" fmla="*/ 19365 w 471"/>
                    <a:gd name="T43" fmla="*/ 2549 h 281"/>
                    <a:gd name="T44" fmla="*/ 20400 w 471"/>
                    <a:gd name="T45" fmla="*/ 2882 h 281"/>
                    <a:gd name="T46" fmla="*/ 24867 w 471"/>
                    <a:gd name="T47" fmla="*/ 4492 h 281"/>
                    <a:gd name="T48" fmla="*/ 27308 w 471"/>
                    <a:gd name="T49" fmla="*/ 7605 h 281"/>
                    <a:gd name="T50" fmla="*/ 29443 w 471"/>
                    <a:gd name="T51" fmla="*/ 5437 h 281"/>
                    <a:gd name="T52" fmla="*/ 30362 w 471"/>
                    <a:gd name="T53" fmla="*/ 4492 h 281"/>
                    <a:gd name="T54" fmla="*/ 34276 w 471"/>
                    <a:gd name="T55" fmla="*/ 4492 h 281"/>
                    <a:gd name="T56" fmla="*/ 37059 w 471"/>
                    <a:gd name="T57" fmla="*/ 10311 h 281"/>
                    <a:gd name="T58" fmla="*/ 40643 w 471"/>
                    <a:gd name="T59" fmla="*/ 18890 h 281"/>
                    <a:gd name="T60" fmla="*/ 43094 w 471"/>
                    <a:gd name="T61" fmla="*/ 22442 h 281"/>
                    <a:gd name="T62" fmla="*/ 45188 w 471"/>
                    <a:gd name="T63" fmla="*/ 21772 h 281"/>
                    <a:gd name="T64" fmla="*/ 47476 w 471"/>
                    <a:gd name="T65" fmla="*/ 20720 h 281"/>
                    <a:gd name="T66" fmla="*/ 51014 w 471"/>
                    <a:gd name="T67" fmla="*/ 22874 h 281"/>
                    <a:gd name="T68" fmla="*/ 52669 w 471"/>
                    <a:gd name="T69" fmla="*/ 25926 h 281"/>
                    <a:gd name="T70" fmla="*/ 54138 w 471"/>
                    <a:gd name="T71" fmla="*/ 28800 h 281"/>
                    <a:gd name="T72" fmla="*/ 55909 w 471"/>
                    <a:gd name="T73" fmla="*/ 35654 h 281"/>
                    <a:gd name="T74" fmla="*/ 56583 w 471"/>
                    <a:gd name="T75" fmla="*/ 38480 h 281"/>
                    <a:gd name="T76" fmla="*/ 56888 w 471"/>
                    <a:gd name="T77" fmla="*/ 40146 h 281"/>
                    <a:gd name="T78" fmla="*/ 54462 w 471"/>
                    <a:gd name="T79" fmla="*/ 45359 h 281"/>
                    <a:gd name="T80" fmla="*/ 56583 w 471"/>
                    <a:gd name="T81" fmla="*/ 45285 h 281"/>
                    <a:gd name="T82" fmla="*/ 60159 w 471"/>
                    <a:gd name="T83" fmla="*/ 49781 h 281"/>
                    <a:gd name="T84" fmla="*/ 64037 w 471"/>
                    <a:gd name="T85" fmla="*/ 50342 h 281"/>
                    <a:gd name="T86" fmla="*/ 66844 w 471"/>
                    <a:gd name="T87" fmla="*/ 53830 h 281"/>
                    <a:gd name="T88" fmla="*/ 67254 w 471"/>
                    <a:gd name="T89" fmla="*/ 55186 h 281"/>
                    <a:gd name="T90" fmla="*/ 67254 w 471"/>
                    <a:gd name="T91" fmla="*/ 56374 h 281"/>
                    <a:gd name="T92" fmla="*/ 69222 w 471"/>
                    <a:gd name="T93" fmla="*/ 55186 h 281"/>
                    <a:gd name="T94" fmla="*/ 70356 w 471"/>
                    <a:gd name="T95" fmla="*/ 54851 h 281"/>
                    <a:gd name="T96" fmla="*/ 77192 w 471"/>
                    <a:gd name="T97" fmla="*/ 59267 h 281"/>
                    <a:gd name="T98" fmla="*/ 78543 w 471"/>
                    <a:gd name="T99" fmla="*/ 63750 h 281"/>
                    <a:gd name="T100" fmla="*/ 81754 w 471"/>
                    <a:gd name="T101" fmla="*/ 64427 h 281"/>
                    <a:gd name="T102" fmla="*/ 82776 w 471"/>
                    <a:gd name="T103" fmla="*/ 68925 h 281"/>
                    <a:gd name="T104" fmla="*/ 79307 w 471"/>
                    <a:gd name="T105" fmla="*/ 82706 h 281"/>
                    <a:gd name="T106" fmla="*/ 76433 w 471"/>
                    <a:gd name="T107" fmla="*/ 90144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2" name="Freeform 31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2 h 844"/>
                    <a:gd name="T4" fmla="*/ 550 w 984"/>
                    <a:gd name="T5" fmla="*/ 2 h 844"/>
                    <a:gd name="T6" fmla="*/ 578 w 984"/>
                    <a:gd name="T7" fmla="*/ 9 h 844"/>
                    <a:gd name="T8" fmla="*/ 586 w 984"/>
                    <a:gd name="T9" fmla="*/ 7 h 844"/>
                    <a:gd name="T10" fmla="*/ 606 w 984"/>
                    <a:gd name="T11" fmla="*/ 5 h 844"/>
                    <a:gd name="T12" fmla="*/ 642 w 984"/>
                    <a:gd name="T13" fmla="*/ 9 h 844"/>
                    <a:gd name="T14" fmla="*/ 682 w 984"/>
                    <a:gd name="T15" fmla="*/ 7 h 844"/>
                    <a:gd name="T16" fmla="*/ 706 w 984"/>
                    <a:gd name="T17" fmla="*/ 6 h 844"/>
                    <a:gd name="T18" fmla="*/ 762 w 984"/>
                    <a:gd name="T19" fmla="*/ 2 h 844"/>
                    <a:gd name="T20" fmla="*/ 798 w 984"/>
                    <a:gd name="T21" fmla="*/ 5 h 844"/>
                    <a:gd name="T22" fmla="*/ 798 w 984"/>
                    <a:gd name="T23" fmla="*/ 9 h 844"/>
                    <a:gd name="T24" fmla="*/ 790 w 984"/>
                    <a:gd name="T25" fmla="*/ 11 h 844"/>
                    <a:gd name="T26" fmla="*/ 766 w 984"/>
                    <a:gd name="T27" fmla="*/ 12 h 844"/>
                    <a:gd name="T28" fmla="*/ 762 w 984"/>
                    <a:gd name="T29" fmla="*/ 14 h 844"/>
                    <a:gd name="T30" fmla="*/ 802 w 984"/>
                    <a:gd name="T31" fmla="*/ 17 h 844"/>
                    <a:gd name="T32" fmla="*/ 786 w 984"/>
                    <a:gd name="T33" fmla="*/ 25 h 844"/>
                    <a:gd name="T34" fmla="*/ 830 w 984"/>
                    <a:gd name="T35" fmla="*/ 32 h 844"/>
                    <a:gd name="T36" fmla="*/ 854 w 984"/>
                    <a:gd name="T37" fmla="*/ 34 h 844"/>
                    <a:gd name="T38" fmla="*/ 830 w 984"/>
                    <a:gd name="T39" fmla="*/ 34 h 844"/>
                    <a:gd name="T40" fmla="*/ 746 w 984"/>
                    <a:gd name="T41" fmla="*/ 29 h 844"/>
                    <a:gd name="T42" fmla="*/ 678 w 984"/>
                    <a:gd name="T43" fmla="*/ 30 h 844"/>
                    <a:gd name="T44" fmla="*/ 590 w 984"/>
                    <a:gd name="T45" fmla="*/ 34 h 844"/>
                    <a:gd name="T46" fmla="*/ 642 w 984"/>
                    <a:gd name="T47" fmla="*/ 44 h 844"/>
                    <a:gd name="T48" fmla="*/ 710 w 984"/>
                    <a:gd name="T49" fmla="*/ 47 h 844"/>
                    <a:gd name="T50" fmla="*/ 738 w 984"/>
                    <a:gd name="T51" fmla="*/ 41 h 844"/>
                    <a:gd name="T52" fmla="*/ 774 w 984"/>
                    <a:gd name="T53" fmla="*/ 43 h 844"/>
                    <a:gd name="T54" fmla="*/ 766 w 984"/>
                    <a:gd name="T55" fmla="*/ 48 h 844"/>
                    <a:gd name="T56" fmla="*/ 802 w 984"/>
                    <a:gd name="T57" fmla="*/ 50 h 844"/>
                    <a:gd name="T58" fmla="*/ 838 w 984"/>
                    <a:gd name="T59" fmla="*/ 50 h 844"/>
                    <a:gd name="T60" fmla="*/ 922 w 984"/>
                    <a:gd name="T61" fmla="*/ 61 h 844"/>
                    <a:gd name="T62" fmla="*/ 942 w 984"/>
                    <a:gd name="T63" fmla="*/ 62 h 844"/>
                    <a:gd name="T64" fmla="*/ 874 w 984"/>
                    <a:gd name="T65" fmla="*/ 61 h 844"/>
                    <a:gd name="T66" fmla="*/ 830 w 984"/>
                    <a:gd name="T67" fmla="*/ 57 h 844"/>
                    <a:gd name="T68" fmla="*/ 778 w 984"/>
                    <a:gd name="T69" fmla="*/ 54 h 844"/>
                    <a:gd name="T70" fmla="*/ 702 w 984"/>
                    <a:gd name="T71" fmla="*/ 50 h 844"/>
                    <a:gd name="T72" fmla="*/ 614 w 984"/>
                    <a:gd name="T73" fmla="*/ 49 h 844"/>
                    <a:gd name="T74" fmla="*/ 506 w 984"/>
                    <a:gd name="T75" fmla="*/ 44 h 844"/>
                    <a:gd name="T76" fmla="*/ 462 w 984"/>
                    <a:gd name="T77" fmla="*/ 39 h 844"/>
                    <a:gd name="T78" fmla="*/ 430 w 984"/>
                    <a:gd name="T79" fmla="*/ 35 h 844"/>
                    <a:gd name="T80" fmla="*/ 382 w 984"/>
                    <a:gd name="T81" fmla="*/ 32 h 844"/>
                    <a:gd name="T82" fmla="*/ 342 w 984"/>
                    <a:gd name="T83" fmla="*/ 28 h 844"/>
                    <a:gd name="T84" fmla="*/ 354 w 984"/>
                    <a:gd name="T85" fmla="*/ 32 h 844"/>
                    <a:gd name="T86" fmla="*/ 418 w 984"/>
                    <a:gd name="T87" fmla="*/ 38 h 844"/>
                    <a:gd name="T88" fmla="*/ 422 w 984"/>
                    <a:gd name="T89" fmla="*/ 39 h 844"/>
                    <a:gd name="T90" fmla="*/ 394 w 984"/>
                    <a:gd name="T91" fmla="*/ 39 h 844"/>
                    <a:gd name="T92" fmla="*/ 354 w 984"/>
                    <a:gd name="T93" fmla="*/ 35 h 844"/>
                    <a:gd name="T94" fmla="*/ 314 w 984"/>
                    <a:gd name="T95" fmla="*/ 30 h 844"/>
                    <a:gd name="T96" fmla="*/ 266 w 984"/>
                    <a:gd name="T97" fmla="*/ 26 h 844"/>
                    <a:gd name="T98" fmla="*/ 210 w 984"/>
                    <a:gd name="T99" fmla="*/ 24 h 844"/>
                    <a:gd name="T100" fmla="*/ 154 w 984"/>
                    <a:gd name="T101" fmla="*/ 17 h 844"/>
                    <a:gd name="T102" fmla="*/ 66 w 984"/>
                    <a:gd name="T103" fmla="*/ 5 h 844"/>
                    <a:gd name="T104" fmla="*/ 34 w 984"/>
                    <a:gd name="T105" fmla="*/ 2 h 844"/>
                    <a:gd name="T106" fmla="*/ 46 w 984"/>
                    <a:gd name="T107" fmla="*/ 2 h 844"/>
                    <a:gd name="T108" fmla="*/ 102 w 984"/>
                    <a:gd name="T109" fmla="*/ 5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3" name="Freeform 32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 h 48"/>
                    <a:gd name="T2" fmla="*/ 10 w 36"/>
                    <a:gd name="T3" fmla="*/ 3 h 48"/>
                    <a:gd name="T4" fmla="*/ 6 w 36"/>
                    <a:gd name="T5" fmla="*/ 2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4" name="Freeform 33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25 w 36"/>
                    <a:gd name="T3" fmla="*/ 1 h 37"/>
                    <a:gd name="T4" fmla="*/ 72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5" name="Freeform 34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6 h 96"/>
                    <a:gd name="T2" fmla="*/ 28 w 170"/>
                    <a:gd name="T3" fmla="*/ 3 h 96"/>
                    <a:gd name="T4" fmla="*/ 56 w 170"/>
                    <a:gd name="T5" fmla="*/ 3 h 96"/>
                    <a:gd name="T6" fmla="*/ 80 w 170"/>
                    <a:gd name="T7" fmla="*/ 3 h 96"/>
                    <a:gd name="T8" fmla="*/ 64 w 170"/>
                    <a:gd name="T9" fmla="*/ 3 h 96"/>
                    <a:gd name="T10" fmla="*/ 137 w 170"/>
                    <a:gd name="T11" fmla="*/ 6 h 96"/>
                    <a:gd name="T12" fmla="*/ 173 w 170"/>
                    <a:gd name="T13" fmla="*/ 7 h 96"/>
                    <a:gd name="T14" fmla="*/ 129 w 170"/>
                    <a:gd name="T15" fmla="*/ 8 h 96"/>
                    <a:gd name="T16" fmla="*/ 101 w 170"/>
                    <a:gd name="T17" fmla="*/ 7 h 96"/>
                    <a:gd name="T18" fmla="*/ 76 w 170"/>
                    <a:gd name="T19" fmla="*/ 6 h 96"/>
                    <a:gd name="T20" fmla="*/ 24 w 170"/>
                    <a:gd name="T21" fmla="*/ 5 h 96"/>
                    <a:gd name="T22" fmla="*/ 0 w 170"/>
                    <a:gd name="T23" fmla="*/ 6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6" name="Freeform 35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3 h 44"/>
                    <a:gd name="T6" fmla="*/ 112 w 138"/>
                    <a:gd name="T7" fmla="*/ 3 h 44"/>
                    <a:gd name="T8" fmla="*/ 108 w 138"/>
                    <a:gd name="T9" fmla="*/ 5 h 44"/>
                    <a:gd name="T10" fmla="*/ 64 w 138"/>
                    <a:gd name="T11" fmla="*/ 4 h 44"/>
                    <a:gd name="T12" fmla="*/ 0 w 138"/>
                    <a:gd name="T13" fmla="*/ 4 h 44"/>
                    <a:gd name="T14" fmla="*/ 28 w 138"/>
                    <a:gd name="T15" fmla="*/ 3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7" name="Freeform 36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 h 42"/>
                    <a:gd name="T2" fmla="*/ 28 w 57"/>
                    <a:gd name="T3" fmla="*/ 2 h 42"/>
                    <a:gd name="T4" fmla="*/ 17 w 57"/>
                    <a:gd name="T5" fmla="*/ 2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8" name="Freeform 37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9 w 39"/>
                    <a:gd name="T1" fmla="*/ 3 h 52"/>
                    <a:gd name="T2" fmla="*/ 9 w 39"/>
                    <a:gd name="T3" fmla="*/ 0 h 52"/>
                    <a:gd name="T4" fmla="*/ 9 w 39"/>
                    <a:gd name="T5" fmla="*/ 3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69" name="Freeform 38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2 h 80"/>
                    <a:gd name="T4" fmla="*/ 37 w 44"/>
                    <a:gd name="T5" fmla="*/ 4 h 80"/>
                    <a:gd name="T6" fmla="*/ 49 w 44"/>
                    <a:gd name="T7" fmla="*/ 5 h 80"/>
                    <a:gd name="T8" fmla="*/ 37 w 44"/>
                    <a:gd name="T9" fmla="*/ 6 h 80"/>
                    <a:gd name="T10" fmla="*/ 0 w 44"/>
                    <a:gd name="T11" fmla="*/ 2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0" name="Freeform 39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37933 w 323"/>
                    <a:gd name="T1" fmla="*/ 447 h 64"/>
                    <a:gd name="T2" fmla="*/ 39792 w 323"/>
                    <a:gd name="T3" fmla="*/ 2664 h 64"/>
                    <a:gd name="T4" fmla="*/ 40509 w 323"/>
                    <a:gd name="T5" fmla="*/ 0 h 64"/>
                    <a:gd name="T6" fmla="*/ 45743 w 323"/>
                    <a:gd name="T7" fmla="*/ 0 h 64"/>
                    <a:gd name="T8" fmla="*/ 49587 w 323"/>
                    <a:gd name="T9" fmla="*/ 5742 h 64"/>
                    <a:gd name="T10" fmla="*/ 54915 w 323"/>
                    <a:gd name="T11" fmla="*/ 3363 h 64"/>
                    <a:gd name="T12" fmla="*/ 54161 w 323"/>
                    <a:gd name="T13" fmla="*/ 9466 h 64"/>
                    <a:gd name="T14" fmla="*/ 51341 w 323"/>
                    <a:gd name="T15" fmla="*/ 15395 h 64"/>
                    <a:gd name="T16" fmla="*/ 50782 w 323"/>
                    <a:gd name="T17" fmla="*/ 9466 h 64"/>
                    <a:gd name="T18" fmla="*/ 49587 w 323"/>
                    <a:gd name="T19" fmla="*/ 10164 h 64"/>
                    <a:gd name="T20" fmla="*/ 48193 w 323"/>
                    <a:gd name="T21" fmla="*/ 9466 h 64"/>
                    <a:gd name="T22" fmla="*/ 45312 w 323"/>
                    <a:gd name="T23" fmla="*/ 7034 h 64"/>
                    <a:gd name="T24" fmla="*/ 39350 w 323"/>
                    <a:gd name="T25" fmla="*/ 12500 h 64"/>
                    <a:gd name="T26" fmla="*/ 34679 w 323"/>
                    <a:gd name="T27" fmla="*/ 14669 h 64"/>
                    <a:gd name="T28" fmla="*/ 36514 w 323"/>
                    <a:gd name="T29" fmla="*/ 18831 h 64"/>
                    <a:gd name="T30" fmla="*/ 32430 w 323"/>
                    <a:gd name="T31" fmla="*/ 20703 h 64"/>
                    <a:gd name="T32" fmla="*/ 29078 w 323"/>
                    <a:gd name="T33" fmla="*/ 20047 h 64"/>
                    <a:gd name="T34" fmla="*/ 30491 w 323"/>
                    <a:gd name="T35" fmla="*/ 18831 h 64"/>
                    <a:gd name="T36" fmla="*/ 29405 w 323"/>
                    <a:gd name="T37" fmla="*/ 13250 h 64"/>
                    <a:gd name="T38" fmla="*/ 29078 w 323"/>
                    <a:gd name="T39" fmla="*/ 10164 h 64"/>
                    <a:gd name="T40" fmla="*/ 27259 w 323"/>
                    <a:gd name="T41" fmla="*/ 7683 h 64"/>
                    <a:gd name="T42" fmla="*/ 24525 w 323"/>
                    <a:gd name="T43" fmla="*/ 8972 h 64"/>
                    <a:gd name="T44" fmla="*/ 23111 w 323"/>
                    <a:gd name="T45" fmla="*/ 8972 h 64"/>
                    <a:gd name="T46" fmla="*/ 21230 w 323"/>
                    <a:gd name="T47" fmla="*/ 8211 h 64"/>
                    <a:gd name="T48" fmla="*/ 14286 w 323"/>
                    <a:gd name="T49" fmla="*/ 698 h 64"/>
                    <a:gd name="T50" fmla="*/ 10242 w 323"/>
                    <a:gd name="T51" fmla="*/ 4609 h 64"/>
                    <a:gd name="T52" fmla="*/ 1 w 323"/>
                    <a:gd name="T53" fmla="*/ 0 h 64"/>
                    <a:gd name="T54" fmla="*/ 37933 w 323"/>
                    <a:gd name="T55" fmla="*/ 447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1" name="Freeform 40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18207 w 300"/>
                    <a:gd name="T1" fmla="*/ 11880 h 31"/>
                    <a:gd name="T2" fmla="*/ 5300 w 300"/>
                    <a:gd name="T3" fmla="*/ 512 h 31"/>
                    <a:gd name="T4" fmla="*/ 49411 w 300"/>
                    <a:gd name="T5" fmla="*/ 0 h 31"/>
                    <a:gd name="T6" fmla="*/ 51250 w 300"/>
                    <a:gd name="T7" fmla="*/ 5374 h 31"/>
                    <a:gd name="T8" fmla="*/ 45718 w 300"/>
                    <a:gd name="T9" fmla="*/ 6157 h 31"/>
                    <a:gd name="T10" fmla="*/ 18207 w 300"/>
                    <a:gd name="T11" fmla="*/ 11880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2" name="Freeform 41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3 h 29"/>
                    <a:gd name="T2" fmla="*/ 12 w 41"/>
                    <a:gd name="T3" fmla="*/ 4 h 29"/>
                    <a:gd name="T4" fmla="*/ 0 w 41"/>
                    <a:gd name="T5" fmla="*/ 3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3" name="Freeform 42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4706776 w 436"/>
                    <a:gd name="T1" fmla="*/ 91588 h 152"/>
                    <a:gd name="T2" fmla="*/ 28123441 w 436"/>
                    <a:gd name="T3" fmla="*/ 0 h 152"/>
                    <a:gd name="T4" fmla="*/ 26822144 w 436"/>
                    <a:gd name="T5" fmla="*/ 6098245 h 152"/>
                    <a:gd name="T6" fmla="*/ 25615232 w 436"/>
                    <a:gd name="T7" fmla="*/ 7663320 h 152"/>
                    <a:gd name="T8" fmla="*/ 25284325 w 436"/>
                    <a:gd name="T9" fmla="*/ 7902641 h 152"/>
                    <a:gd name="T10" fmla="*/ 24181582 w 436"/>
                    <a:gd name="T11" fmla="*/ 8265341 h 152"/>
                    <a:gd name="T12" fmla="*/ 23275715 w 436"/>
                    <a:gd name="T13" fmla="*/ 9922079 h 152"/>
                    <a:gd name="T14" fmla="*/ 23361120 w 436"/>
                    <a:gd name="T15" fmla="*/ 11168823 h 152"/>
                    <a:gd name="T16" fmla="*/ 23466149 w 436"/>
                    <a:gd name="T17" fmla="*/ 12095374 h 152"/>
                    <a:gd name="T18" fmla="*/ 23607319 w 436"/>
                    <a:gd name="T19" fmla="*/ 12788122 h 152"/>
                    <a:gd name="T20" fmla="*/ 23361120 w 436"/>
                    <a:gd name="T21" fmla="*/ 13806278 h 152"/>
                    <a:gd name="T22" fmla="*/ 22645687 w 436"/>
                    <a:gd name="T23" fmla="*/ 13582129 h 152"/>
                    <a:gd name="T24" fmla="*/ 22069094 w 436"/>
                    <a:gd name="T25" fmla="*/ 14583484 h 152"/>
                    <a:gd name="T26" fmla="*/ 22374318 w 436"/>
                    <a:gd name="T27" fmla="*/ 11862476 h 152"/>
                    <a:gd name="T28" fmla="*/ 21789148 w 436"/>
                    <a:gd name="T29" fmla="*/ 11317126 h 152"/>
                    <a:gd name="T30" fmla="*/ 22173757 w 436"/>
                    <a:gd name="T31" fmla="*/ 10530444 h 152"/>
                    <a:gd name="T32" fmla="*/ 22069094 w 436"/>
                    <a:gd name="T33" fmla="*/ 10076156 h 152"/>
                    <a:gd name="T34" fmla="*/ 20637075 w 436"/>
                    <a:gd name="T35" fmla="*/ 10621936 h 152"/>
                    <a:gd name="T36" fmla="*/ 20447360 w 436"/>
                    <a:gd name="T37" fmla="*/ 9603895 h 152"/>
                    <a:gd name="T38" fmla="*/ 19144081 w 436"/>
                    <a:gd name="T39" fmla="*/ 10621936 h 152"/>
                    <a:gd name="T40" fmla="*/ 20637075 w 436"/>
                    <a:gd name="T41" fmla="*/ 11641116 h 152"/>
                    <a:gd name="T42" fmla="*/ 19676355 w 436"/>
                    <a:gd name="T43" fmla="*/ 13204135 h 152"/>
                    <a:gd name="T44" fmla="*/ 20061333 w 436"/>
                    <a:gd name="T45" fmla="*/ 14221633 h 152"/>
                    <a:gd name="T46" fmla="*/ 20306170 w 436"/>
                    <a:gd name="T47" fmla="*/ 15601629 h 152"/>
                    <a:gd name="T48" fmla="*/ 19921642 w 436"/>
                    <a:gd name="T49" fmla="*/ 15695718 h 152"/>
                    <a:gd name="T50" fmla="*/ 20245970 w 436"/>
                    <a:gd name="T51" fmla="*/ 16243625 h 152"/>
                    <a:gd name="T52" fmla="*/ 19815197 w 436"/>
                    <a:gd name="T53" fmla="*/ 17166581 h 152"/>
                    <a:gd name="T54" fmla="*/ 0 w 436"/>
                    <a:gd name="T55" fmla="*/ 16851098 h 152"/>
                    <a:gd name="T56" fmla="*/ 4706776 w 436"/>
                    <a:gd name="T57" fmla="*/ 91588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4" name="Freeform 43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10 h 165"/>
                    <a:gd name="T2" fmla="*/ 15 w 47"/>
                    <a:gd name="T3" fmla="*/ 7 h 165"/>
                    <a:gd name="T4" fmla="*/ 17 w 47"/>
                    <a:gd name="T5" fmla="*/ 4 h 165"/>
                    <a:gd name="T6" fmla="*/ 11 w 47"/>
                    <a:gd name="T7" fmla="*/ 2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2 h 165"/>
                    <a:gd name="T14" fmla="*/ 47 w 47"/>
                    <a:gd name="T15" fmla="*/ 6 h 165"/>
                    <a:gd name="T16" fmla="*/ 31 w 47"/>
                    <a:gd name="T17" fmla="*/ 7 h 165"/>
                    <a:gd name="T18" fmla="*/ 23 w 47"/>
                    <a:gd name="T19" fmla="*/ 8 h 165"/>
                    <a:gd name="T20" fmla="*/ 21 w 47"/>
                    <a:gd name="T21" fmla="*/ 9 h 165"/>
                    <a:gd name="T22" fmla="*/ 27 w 47"/>
                    <a:gd name="T23" fmla="*/ 9 h 165"/>
                    <a:gd name="T24" fmla="*/ 31 w 47"/>
                    <a:gd name="T25" fmla="*/ 10 h 165"/>
                    <a:gd name="T26" fmla="*/ 13 w 47"/>
                    <a:gd name="T27" fmla="*/ 10 h 165"/>
                    <a:gd name="T28" fmla="*/ 7 w 47"/>
                    <a:gd name="T29" fmla="*/ 10 h 165"/>
                    <a:gd name="T30" fmla="*/ 3 w 47"/>
                    <a:gd name="T31" fmla="*/ 10 h 165"/>
                    <a:gd name="T32" fmla="*/ 5 w 47"/>
                    <a:gd name="T33" fmla="*/ 10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5" name="Freeform 44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5 h 103"/>
                    <a:gd name="T2" fmla="*/ 30 w 138"/>
                    <a:gd name="T3" fmla="*/ 3 h 103"/>
                    <a:gd name="T4" fmla="*/ 50 w 138"/>
                    <a:gd name="T5" fmla="*/ 2 h 103"/>
                    <a:gd name="T6" fmla="*/ 54 w 138"/>
                    <a:gd name="T7" fmla="*/ 3 h 103"/>
                    <a:gd name="T8" fmla="*/ 66 w 138"/>
                    <a:gd name="T9" fmla="*/ 4 h 103"/>
                    <a:gd name="T10" fmla="*/ 80 w 138"/>
                    <a:gd name="T11" fmla="*/ 4 h 103"/>
                    <a:gd name="T12" fmla="*/ 116 w 138"/>
                    <a:gd name="T13" fmla="*/ 2 h 103"/>
                    <a:gd name="T14" fmla="*/ 130 w 138"/>
                    <a:gd name="T15" fmla="*/ 2 h 103"/>
                    <a:gd name="T16" fmla="*/ 138 w 138"/>
                    <a:gd name="T17" fmla="*/ 2 h 103"/>
                    <a:gd name="T18" fmla="*/ 106 w 138"/>
                    <a:gd name="T19" fmla="*/ 4 h 103"/>
                    <a:gd name="T20" fmla="*/ 84 w 138"/>
                    <a:gd name="T21" fmla="*/ 5 h 103"/>
                    <a:gd name="T22" fmla="*/ 66 w 138"/>
                    <a:gd name="T23" fmla="*/ 6 h 103"/>
                    <a:gd name="T24" fmla="*/ 48 w 138"/>
                    <a:gd name="T25" fmla="*/ 7 h 103"/>
                    <a:gd name="T26" fmla="*/ 26 w 138"/>
                    <a:gd name="T27" fmla="*/ 7 h 103"/>
                    <a:gd name="T28" fmla="*/ 20 w 138"/>
                    <a:gd name="T29" fmla="*/ 6 h 103"/>
                    <a:gd name="T30" fmla="*/ 22 w 138"/>
                    <a:gd name="T31" fmla="*/ 7 h 103"/>
                    <a:gd name="T32" fmla="*/ 0 w 138"/>
                    <a:gd name="T33" fmla="*/ 7 h 103"/>
                    <a:gd name="T34" fmla="*/ 10 w 138"/>
                    <a:gd name="T35" fmla="*/ 6 h 103"/>
                    <a:gd name="T36" fmla="*/ 26 w 138"/>
                    <a:gd name="T37" fmla="*/ 5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6" name="Freeform 45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45 w 188"/>
                    <a:gd name="T1" fmla="*/ 2 h 214"/>
                    <a:gd name="T2" fmla="*/ 147 w 188"/>
                    <a:gd name="T3" fmla="*/ 2 h 214"/>
                    <a:gd name="T4" fmla="*/ 157 w 188"/>
                    <a:gd name="T5" fmla="*/ 0 h 214"/>
                    <a:gd name="T6" fmla="*/ 169 w 188"/>
                    <a:gd name="T7" fmla="*/ 2 h 214"/>
                    <a:gd name="T8" fmla="*/ 175 w 188"/>
                    <a:gd name="T9" fmla="*/ 3 h 214"/>
                    <a:gd name="T10" fmla="*/ 165 w 188"/>
                    <a:gd name="T11" fmla="*/ 5 h 214"/>
                    <a:gd name="T12" fmla="*/ 157 w 188"/>
                    <a:gd name="T13" fmla="*/ 6 h 214"/>
                    <a:gd name="T14" fmla="*/ 149 w 188"/>
                    <a:gd name="T15" fmla="*/ 10 h 214"/>
                    <a:gd name="T16" fmla="*/ 131 w 188"/>
                    <a:gd name="T17" fmla="*/ 11 h 214"/>
                    <a:gd name="T18" fmla="*/ 107 w 188"/>
                    <a:gd name="T19" fmla="*/ 11 h 214"/>
                    <a:gd name="T20" fmla="*/ 99 w 188"/>
                    <a:gd name="T21" fmla="*/ 10 h 214"/>
                    <a:gd name="T22" fmla="*/ 94 w 188"/>
                    <a:gd name="T23" fmla="*/ 12 h 214"/>
                    <a:gd name="T24" fmla="*/ 90 w 188"/>
                    <a:gd name="T25" fmla="*/ 12 h 214"/>
                    <a:gd name="T26" fmla="*/ 80 w 188"/>
                    <a:gd name="T27" fmla="*/ 11 h 214"/>
                    <a:gd name="T28" fmla="*/ 58 w 188"/>
                    <a:gd name="T29" fmla="*/ 12 h 214"/>
                    <a:gd name="T30" fmla="*/ 76 w 188"/>
                    <a:gd name="T31" fmla="*/ 12 h 214"/>
                    <a:gd name="T32" fmla="*/ 78 w 188"/>
                    <a:gd name="T33" fmla="*/ 13 h 214"/>
                    <a:gd name="T34" fmla="*/ 58 w 188"/>
                    <a:gd name="T35" fmla="*/ 13 h 214"/>
                    <a:gd name="T36" fmla="*/ 34 w 188"/>
                    <a:gd name="T37" fmla="*/ 13 h 214"/>
                    <a:gd name="T38" fmla="*/ 36 w 188"/>
                    <a:gd name="T39" fmla="*/ 12 h 214"/>
                    <a:gd name="T40" fmla="*/ 46 w 188"/>
                    <a:gd name="T41" fmla="*/ 12 h 214"/>
                    <a:gd name="T42" fmla="*/ 34 w 188"/>
                    <a:gd name="T43" fmla="*/ 12 h 214"/>
                    <a:gd name="T44" fmla="*/ 26 w 188"/>
                    <a:gd name="T45" fmla="*/ 13 h 214"/>
                    <a:gd name="T46" fmla="*/ 30 w 188"/>
                    <a:gd name="T47" fmla="*/ 14 h 214"/>
                    <a:gd name="T48" fmla="*/ 14 w 188"/>
                    <a:gd name="T49" fmla="*/ 16 h 214"/>
                    <a:gd name="T50" fmla="*/ 0 w 188"/>
                    <a:gd name="T51" fmla="*/ 17 h 214"/>
                    <a:gd name="T52" fmla="*/ 8 w 188"/>
                    <a:gd name="T53" fmla="*/ 14 h 214"/>
                    <a:gd name="T54" fmla="*/ 0 w 188"/>
                    <a:gd name="T55" fmla="*/ 13 h 214"/>
                    <a:gd name="T56" fmla="*/ 14 w 188"/>
                    <a:gd name="T57" fmla="*/ 12 h 214"/>
                    <a:gd name="T58" fmla="*/ 32 w 188"/>
                    <a:gd name="T59" fmla="*/ 11 h 214"/>
                    <a:gd name="T60" fmla="*/ 44 w 188"/>
                    <a:gd name="T61" fmla="*/ 10 h 214"/>
                    <a:gd name="T62" fmla="*/ 72 w 188"/>
                    <a:gd name="T63" fmla="*/ 10 h 214"/>
                    <a:gd name="T64" fmla="*/ 84 w 188"/>
                    <a:gd name="T65" fmla="*/ 9 h 214"/>
                    <a:gd name="T66" fmla="*/ 101 w 188"/>
                    <a:gd name="T67" fmla="*/ 7 h 214"/>
                    <a:gd name="T68" fmla="*/ 107 w 188"/>
                    <a:gd name="T69" fmla="*/ 7 h 214"/>
                    <a:gd name="T70" fmla="*/ 119 w 188"/>
                    <a:gd name="T71" fmla="*/ 6 h 214"/>
                    <a:gd name="T72" fmla="*/ 137 w 188"/>
                    <a:gd name="T73" fmla="*/ 5 h 214"/>
                    <a:gd name="T74" fmla="*/ 141 w 188"/>
                    <a:gd name="T75" fmla="*/ 3 h 214"/>
                    <a:gd name="T76" fmla="*/ 135 w 188"/>
                    <a:gd name="T77" fmla="*/ 3 h 214"/>
                    <a:gd name="T78" fmla="*/ 139 w 188"/>
                    <a:gd name="T79" fmla="*/ 2 h 214"/>
                    <a:gd name="T80" fmla="*/ 145 w 188"/>
                    <a:gd name="T81" fmla="*/ 2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7" name="Freeform 46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8" name="Freeform 47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25 w 812"/>
                    <a:gd name="T1" fmla="*/ 2 h 564"/>
                    <a:gd name="T2" fmla="*/ 791 w 812"/>
                    <a:gd name="T3" fmla="*/ 6 h 564"/>
                    <a:gd name="T4" fmla="*/ 761 w 812"/>
                    <a:gd name="T5" fmla="*/ 9 h 564"/>
                    <a:gd name="T6" fmla="*/ 735 w 812"/>
                    <a:gd name="T7" fmla="*/ 11 h 564"/>
                    <a:gd name="T8" fmla="*/ 647 w 812"/>
                    <a:gd name="T9" fmla="*/ 13 h 564"/>
                    <a:gd name="T10" fmla="*/ 645 w 812"/>
                    <a:gd name="T11" fmla="*/ 16 h 564"/>
                    <a:gd name="T12" fmla="*/ 617 w 812"/>
                    <a:gd name="T13" fmla="*/ 17 h 564"/>
                    <a:gd name="T14" fmla="*/ 633 w 812"/>
                    <a:gd name="T15" fmla="*/ 13 h 564"/>
                    <a:gd name="T16" fmla="*/ 589 w 812"/>
                    <a:gd name="T17" fmla="*/ 14 h 564"/>
                    <a:gd name="T18" fmla="*/ 569 w 812"/>
                    <a:gd name="T19" fmla="*/ 16 h 564"/>
                    <a:gd name="T20" fmla="*/ 609 w 812"/>
                    <a:gd name="T21" fmla="*/ 21 h 564"/>
                    <a:gd name="T22" fmla="*/ 607 w 812"/>
                    <a:gd name="T23" fmla="*/ 28 h 564"/>
                    <a:gd name="T24" fmla="*/ 555 w 812"/>
                    <a:gd name="T25" fmla="*/ 31 h 564"/>
                    <a:gd name="T26" fmla="*/ 535 w 812"/>
                    <a:gd name="T27" fmla="*/ 29 h 564"/>
                    <a:gd name="T28" fmla="*/ 495 w 812"/>
                    <a:gd name="T29" fmla="*/ 26 h 564"/>
                    <a:gd name="T30" fmla="*/ 475 w 812"/>
                    <a:gd name="T31" fmla="*/ 26 h 564"/>
                    <a:gd name="T32" fmla="*/ 463 w 812"/>
                    <a:gd name="T33" fmla="*/ 29 h 564"/>
                    <a:gd name="T34" fmla="*/ 513 w 812"/>
                    <a:gd name="T35" fmla="*/ 35 h 564"/>
                    <a:gd name="T36" fmla="*/ 523 w 812"/>
                    <a:gd name="T37" fmla="*/ 39 h 564"/>
                    <a:gd name="T38" fmla="*/ 539 w 812"/>
                    <a:gd name="T39" fmla="*/ 42 h 564"/>
                    <a:gd name="T40" fmla="*/ 505 w 812"/>
                    <a:gd name="T41" fmla="*/ 41 h 564"/>
                    <a:gd name="T42" fmla="*/ 483 w 812"/>
                    <a:gd name="T43" fmla="*/ 39 h 564"/>
                    <a:gd name="T44" fmla="*/ 435 w 812"/>
                    <a:gd name="T45" fmla="*/ 32 h 564"/>
                    <a:gd name="T46" fmla="*/ 439 w 812"/>
                    <a:gd name="T47" fmla="*/ 23 h 564"/>
                    <a:gd name="T48" fmla="*/ 435 w 812"/>
                    <a:gd name="T49" fmla="*/ 20 h 564"/>
                    <a:gd name="T50" fmla="*/ 425 w 812"/>
                    <a:gd name="T51" fmla="*/ 21 h 564"/>
                    <a:gd name="T52" fmla="*/ 386 w 812"/>
                    <a:gd name="T53" fmla="*/ 20 h 564"/>
                    <a:gd name="T54" fmla="*/ 360 w 812"/>
                    <a:gd name="T55" fmla="*/ 13 h 564"/>
                    <a:gd name="T56" fmla="*/ 330 w 812"/>
                    <a:gd name="T57" fmla="*/ 13 h 564"/>
                    <a:gd name="T58" fmla="*/ 288 w 812"/>
                    <a:gd name="T59" fmla="*/ 13 h 564"/>
                    <a:gd name="T60" fmla="*/ 242 w 812"/>
                    <a:gd name="T61" fmla="*/ 17 h 564"/>
                    <a:gd name="T62" fmla="*/ 196 w 812"/>
                    <a:gd name="T63" fmla="*/ 20 h 564"/>
                    <a:gd name="T64" fmla="*/ 184 w 812"/>
                    <a:gd name="T65" fmla="*/ 20 h 564"/>
                    <a:gd name="T66" fmla="*/ 160 w 812"/>
                    <a:gd name="T67" fmla="*/ 24 h 564"/>
                    <a:gd name="T68" fmla="*/ 152 w 812"/>
                    <a:gd name="T69" fmla="*/ 26 h 564"/>
                    <a:gd name="T70" fmla="*/ 128 w 812"/>
                    <a:gd name="T71" fmla="*/ 30 h 564"/>
                    <a:gd name="T72" fmla="*/ 94 w 812"/>
                    <a:gd name="T73" fmla="*/ 29 h 564"/>
                    <a:gd name="T74" fmla="*/ 66 w 812"/>
                    <a:gd name="T75" fmla="*/ 20 h 564"/>
                    <a:gd name="T76" fmla="*/ 72 w 812"/>
                    <a:gd name="T77" fmla="*/ 11 h 564"/>
                    <a:gd name="T78" fmla="*/ 44 w 812"/>
                    <a:gd name="T79" fmla="*/ 13 h 564"/>
                    <a:gd name="T80" fmla="*/ 20 w 812"/>
                    <a:gd name="T81" fmla="*/ 11 h 564"/>
                    <a:gd name="T82" fmla="*/ 24 w 812"/>
                    <a:gd name="T83" fmla="*/ 11 h 564"/>
                    <a:gd name="T84" fmla="*/ 0 w 812"/>
                    <a:gd name="T85" fmla="*/ 7 h 564"/>
                    <a:gd name="T86" fmla="*/ 811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79" name="Freeform 48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30 w 43"/>
                    <a:gd name="T3" fmla="*/ 3 h 85"/>
                    <a:gd name="T4" fmla="*/ 67 w 43"/>
                    <a:gd name="T5" fmla="*/ 3 h 85"/>
                    <a:gd name="T6" fmla="*/ 32 w 43"/>
                    <a:gd name="T7" fmla="*/ 8 h 85"/>
                    <a:gd name="T8" fmla="*/ 1 w 43"/>
                    <a:gd name="T9" fmla="*/ 7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0" name="Freeform 49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2 h 74"/>
                    <a:gd name="T2" fmla="*/ 16 w 44"/>
                    <a:gd name="T3" fmla="*/ 2 h 74"/>
                    <a:gd name="T4" fmla="*/ 25 w 44"/>
                    <a:gd name="T5" fmla="*/ 2 h 74"/>
                    <a:gd name="T6" fmla="*/ 23 w 44"/>
                    <a:gd name="T7" fmla="*/ 2 h 74"/>
                    <a:gd name="T8" fmla="*/ 11 w 44"/>
                    <a:gd name="T9" fmla="*/ 4 h 74"/>
                    <a:gd name="T10" fmla="*/ 7 w 44"/>
                    <a:gd name="T11" fmla="*/ 3 h 74"/>
                    <a:gd name="T12" fmla="*/ 3 w 44"/>
                    <a:gd name="T13" fmla="*/ 2 h 74"/>
                    <a:gd name="T14" fmla="*/ 11 w 44"/>
                    <a:gd name="T15" fmla="*/ 2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1" name="Freeform 50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2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2" name="Freeform 51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84531 w 682"/>
                    <a:gd name="T1" fmla="*/ 143848 h 557"/>
                    <a:gd name="T2" fmla="*/ 85375 w 682"/>
                    <a:gd name="T3" fmla="*/ 139888 h 557"/>
                    <a:gd name="T4" fmla="*/ 87881 w 682"/>
                    <a:gd name="T5" fmla="*/ 128093 h 557"/>
                    <a:gd name="T6" fmla="*/ 54355 w 682"/>
                    <a:gd name="T7" fmla="*/ 88876 h 557"/>
                    <a:gd name="T8" fmla="*/ 49586 w 682"/>
                    <a:gd name="T9" fmla="*/ 107277 h 557"/>
                    <a:gd name="T10" fmla="*/ 53262 w 682"/>
                    <a:gd name="T11" fmla="*/ 172320 h 557"/>
                    <a:gd name="T12" fmla="*/ 49586 w 682"/>
                    <a:gd name="T13" fmla="*/ 153200 h 557"/>
                    <a:gd name="T14" fmla="*/ 42554 w 682"/>
                    <a:gd name="T15" fmla="*/ 136264 h 557"/>
                    <a:gd name="T16" fmla="*/ 43085 w 682"/>
                    <a:gd name="T17" fmla="*/ 128093 h 557"/>
                    <a:gd name="T18" fmla="*/ 43486 w 682"/>
                    <a:gd name="T19" fmla="*/ 122294 h 557"/>
                    <a:gd name="T20" fmla="*/ 38653 w 682"/>
                    <a:gd name="T21" fmla="*/ 116305 h 557"/>
                    <a:gd name="T22" fmla="*/ 34113 w 682"/>
                    <a:gd name="T23" fmla="*/ 107277 h 557"/>
                    <a:gd name="T24" fmla="*/ 25972 w 682"/>
                    <a:gd name="T25" fmla="*/ 109660 h 557"/>
                    <a:gd name="T26" fmla="*/ 22233 w 682"/>
                    <a:gd name="T27" fmla="*/ 113177 h 557"/>
                    <a:gd name="T28" fmla="*/ 13704 w 682"/>
                    <a:gd name="T29" fmla="*/ 113177 h 557"/>
                    <a:gd name="T30" fmla="*/ 3901 w 682"/>
                    <a:gd name="T31" fmla="*/ 96746 h 557"/>
                    <a:gd name="T32" fmla="*/ 1918 w 682"/>
                    <a:gd name="T33" fmla="*/ 91639 h 557"/>
                    <a:gd name="T34" fmla="*/ 0 w 682"/>
                    <a:gd name="T35" fmla="*/ 81704 h 557"/>
                    <a:gd name="T36" fmla="*/ 4249 w 682"/>
                    <a:gd name="T37" fmla="*/ 66097 h 557"/>
                    <a:gd name="T38" fmla="*/ 5657 w 682"/>
                    <a:gd name="T39" fmla="*/ 56058 h 557"/>
                    <a:gd name="T40" fmla="*/ 8970 w 682"/>
                    <a:gd name="T41" fmla="*/ 44205 h 557"/>
                    <a:gd name="T42" fmla="*/ 14307 w 682"/>
                    <a:gd name="T43" fmla="*/ 35878 h 557"/>
                    <a:gd name="T44" fmla="*/ 29441 w 682"/>
                    <a:gd name="T45" fmla="*/ 20793 h 557"/>
                    <a:gd name="T46" fmla="*/ 38653 w 682"/>
                    <a:gd name="T47" fmla="*/ 9350 h 557"/>
                    <a:gd name="T48" fmla="*/ 45313 w 682"/>
                    <a:gd name="T49" fmla="*/ 1790 h 557"/>
                    <a:gd name="T50" fmla="*/ 63802 w 682"/>
                    <a:gd name="T51" fmla="*/ 662 h 557"/>
                    <a:gd name="T52" fmla="*/ 69895 w 682"/>
                    <a:gd name="T53" fmla="*/ 0 h 557"/>
                    <a:gd name="T54" fmla="*/ 67438 w 682"/>
                    <a:gd name="T55" fmla="*/ 10459 h 557"/>
                    <a:gd name="T56" fmla="*/ 77834 w 682"/>
                    <a:gd name="T57" fmla="*/ 26154 h 557"/>
                    <a:gd name="T58" fmla="*/ 87373 w 682"/>
                    <a:gd name="T59" fmla="*/ 22947 h 557"/>
                    <a:gd name="T60" fmla="*/ 92932 w 682"/>
                    <a:gd name="T61" fmla="*/ 25282 h 557"/>
                    <a:gd name="T62" fmla="*/ 98184 w 682"/>
                    <a:gd name="T63" fmla="*/ 30114 h 557"/>
                    <a:gd name="T64" fmla="*/ 100553 w 682"/>
                    <a:gd name="T65" fmla="*/ 58280 h 557"/>
                    <a:gd name="T66" fmla="*/ 100553 w 682"/>
                    <a:gd name="T67" fmla="*/ 74425 h 557"/>
                    <a:gd name="T68" fmla="*/ 105185 w 682"/>
                    <a:gd name="T69" fmla="*/ 87758 h 557"/>
                    <a:gd name="T70" fmla="*/ 113409 w 682"/>
                    <a:gd name="T71" fmla="*/ 93002 h 557"/>
                    <a:gd name="T72" fmla="*/ 119446 w 682"/>
                    <a:gd name="T73" fmla="*/ 91639 h 557"/>
                    <a:gd name="T74" fmla="*/ 116634 w 682"/>
                    <a:gd name="T75" fmla="*/ 105479 h 557"/>
                    <a:gd name="T76" fmla="*/ 105185 w 682"/>
                    <a:gd name="T77" fmla="*/ 126290 h 557"/>
                    <a:gd name="T78" fmla="*/ 96319 w 682"/>
                    <a:gd name="T79" fmla="*/ 150417 h 557"/>
                    <a:gd name="T80" fmla="*/ 97703 w 682"/>
                    <a:gd name="T81" fmla="*/ 157556 h 557"/>
                    <a:gd name="T82" fmla="*/ 76402 w 682"/>
                    <a:gd name="T83" fmla="*/ 172320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3" name="Freeform 52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41990 w 257"/>
                    <a:gd name="T1" fmla="*/ 108861 h 347"/>
                    <a:gd name="T2" fmla="*/ 40233 w 257"/>
                    <a:gd name="T3" fmla="*/ 94383 h 347"/>
                    <a:gd name="T4" fmla="*/ 37561 w 257"/>
                    <a:gd name="T5" fmla="*/ 90365 h 347"/>
                    <a:gd name="T6" fmla="*/ 37271 w 257"/>
                    <a:gd name="T7" fmla="*/ 84596 h 347"/>
                    <a:gd name="T8" fmla="*/ 36161 w 257"/>
                    <a:gd name="T9" fmla="*/ 79705 h 347"/>
                    <a:gd name="T10" fmla="*/ 36161 w 257"/>
                    <a:gd name="T11" fmla="*/ 71804 h 347"/>
                    <a:gd name="T12" fmla="*/ 35847 w 257"/>
                    <a:gd name="T13" fmla="*/ 67114 h 347"/>
                    <a:gd name="T14" fmla="*/ 39408 w 257"/>
                    <a:gd name="T15" fmla="*/ 63387 h 347"/>
                    <a:gd name="T16" fmla="*/ 44434 w 257"/>
                    <a:gd name="T17" fmla="*/ 61980 h 347"/>
                    <a:gd name="T18" fmla="*/ 44434 w 257"/>
                    <a:gd name="T19" fmla="*/ 42809 h 347"/>
                    <a:gd name="T20" fmla="*/ 9320 w 257"/>
                    <a:gd name="T21" fmla="*/ 30112 h 347"/>
                    <a:gd name="T22" fmla="*/ 5592 w 257"/>
                    <a:gd name="T23" fmla="*/ 30802 h 347"/>
                    <a:gd name="T24" fmla="*/ 2838 w 257"/>
                    <a:gd name="T25" fmla="*/ 32028 h 347"/>
                    <a:gd name="T26" fmla="*/ 0 w 257"/>
                    <a:gd name="T27" fmla="*/ 46860 h 347"/>
                    <a:gd name="T28" fmla="*/ 16026 w 257"/>
                    <a:gd name="T29" fmla="*/ 108535 h 347"/>
                    <a:gd name="T30" fmla="*/ 41990 w 257"/>
                    <a:gd name="T31" fmla="*/ 108861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4" name="Freeform 53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2 h 37"/>
                    <a:gd name="T2" fmla="*/ 3 w 19"/>
                    <a:gd name="T3" fmla="*/ 2 h 37"/>
                    <a:gd name="T4" fmla="*/ 3 w 19"/>
                    <a:gd name="T5" fmla="*/ 2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5" name="Freeform 54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1 w 22"/>
                    <a:gd name="T5" fmla="*/ 3 h 20"/>
                    <a:gd name="T6" fmla="*/ 8 w 22"/>
                    <a:gd name="T7" fmla="*/ 3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6" name="Freeform 55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2 h 30"/>
                    <a:gd name="T2" fmla="*/ 45 w 57"/>
                    <a:gd name="T3" fmla="*/ 2 h 30"/>
                    <a:gd name="T4" fmla="*/ 49 w 57"/>
                    <a:gd name="T5" fmla="*/ 2 h 30"/>
                    <a:gd name="T6" fmla="*/ 24 w 57"/>
                    <a:gd name="T7" fmla="*/ 2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7" name="Freeform 56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60 w 693"/>
                    <a:gd name="T1" fmla="*/ 34 h 696"/>
                    <a:gd name="T2" fmla="*/ 380 w 693"/>
                    <a:gd name="T3" fmla="*/ 33 h 696"/>
                    <a:gd name="T4" fmla="*/ 312 w 693"/>
                    <a:gd name="T5" fmla="*/ 31 h 696"/>
                    <a:gd name="T6" fmla="*/ 252 w 693"/>
                    <a:gd name="T7" fmla="*/ 29 h 696"/>
                    <a:gd name="T8" fmla="*/ 224 w 693"/>
                    <a:gd name="T9" fmla="*/ 31 h 696"/>
                    <a:gd name="T10" fmla="*/ 248 w 693"/>
                    <a:gd name="T11" fmla="*/ 31 h 696"/>
                    <a:gd name="T12" fmla="*/ 280 w 693"/>
                    <a:gd name="T13" fmla="*/ 34 h 696"/>
                    <a:gd name="T14" fmla="*/ 308 w 693"/>
                    <a:gd name="T15" fmla="*/ 35 h 696"/>
                    <a:gd name="T16" fmla="*/ 320 w 693"/>
                    <a:gd name="T17" fmla="*/ 38 h 696"/>
                    <a:gd name="T18" fmla="*/ 300 w 693"/>
                    <a:gd name="T19" fmla="*/ 40 h 696"/>
                    <a:gd name="T20" fmla="*/ 248 w 693"/>
                    <a:gd name="T21" fmla="*/ 46 h 696"/>
                    <a:gd name="T22" fmla="*/ 212 w 693"/>
                    <a:gd name="T23" fmla="*/ 46 h 696"/>
                    <a:gd name="T24" fmla="*/ 97 w 693"/>
                    <a:gd name="T25" fmla="*/ 51 h 696"/>
                    <a:gd name="T26" fmla="*/ 77 w 693"/>
                    <a:gd name="T27" fmla="*/ 46 h 696"/>
                    <a:gd name="T28" fmla="*/ 45 w 693"/>
                    <a:gd name="T29" fmla="*/ 38 h 696"/>
                    <a:gd name="T30" fmla="*/ 33 w 693"/>
                    <a:gd name="T31" fmla="*/ 33 h 696"/>
                    <a:gd name="T32" fmla="*/ 53 w 693"/>
                    <a:gd name="T33" fmla="*/ 25 h 696"/>
                    <a:gd name="T34" fmla="*/ 17 w 693"/>
                    <a:gd name="T35" fmla="*/ 29 h 696"/>
                    <a:gd name="T36" fmla="*/ 81 w 693"/>
                    <a:gd name="T37" fmla="*/ 20 h 696"/>
                    <a:gd name="T38" fmla="*/ 113 w 693"/>
                    <a:gd name="T39" fmla="*/ 16 h 696"/>
                    <a:gd name="T40" fmla="*/ 37 w 693"/>
                    <a:gd name="T41" fmla="*/ 16 h 696"/>
                    <a:gd name="T42" fmla="*/ 1 w 693"/>
                    <a:gd name="T43" fmla="*/ 13 h 696"/>
                    <a:gd name="T44" fmla="*/ 25 w 693"/>
                    <a:gd name="T45" fmla="*/ 11 h 696"/>
                    <a:gd name="T46" fmla="*/ 97 w 693"/>
                    <a:gd name="T47" fmla="*/ 9 h 696"/>
                    <a:gd name="T48" fmla="*/ 208 w 693"/>
                    <a:gd name="T49" fmla="*/ 9 h 696"/>
                    <a:gd name="T50" fmla="*/ 216 w 693"/>
                    <a:gd name="T51" fmla="*/ 5 h 696"/>
                    <a:gd name="T52" fmla="*/ 248 w 693"/>
                    <a:gd name="T53" fmla="*/ 0 h 696"/>
                    <a:gd name="T54" fmla="*/ 344 w 693"/>
                    <a:gd name="T55" fmla="*/ 3 h 696"/>
                    <a:gd name="T56" fmla="*/ 316 w 693"/>
                    <a:gd name="T57" fmla="*/ 6 h 696"/>
                    <a:gd name="T58" fmla="*/ 288 w 693"/>
                    <a:gd name="T59" fmla="*/ 13 h 696"/>
                    <a:gd name="T60" fmla="*/ 348 w 693"/>
                    <a:gd name="T61" fmla="*/ 13 h 696"/>
                    <a:gd name="T62" fmla="*/ 360 w 693"/>
                    <a:gd name="T63" fmla="*/ 10 h 696"/>
                    <a:gd name="T64" fmla="*/ 404 w 693"/>
                    <a:gd name="T65" fmla="*/ 7 h 696"/>
                    <a:gd name="T66" fmla="*/ 484 w 693"/>
                    <a:gd name="T67" fmla="*/ 6 h 696"/>
                    <a:gd name="T68" fmla="*/ 511 w 693"/>
                    <a:gd name="T69" fmla="*/ 4 h 696"/>
                    <a:gd name="T70" fmla="*/ 517 w 693"/>
                    <a:gd name="T71" fmla="*/ 34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8" name="Freeform 57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145506 w 931"/>
                    <a:gd name="T1" fmla="*/ 0 h 149"/>
                    <a:gd name="T2" fmla="*/ 25268 w 931"/>
                    <a:gd name="T3" fmla="*/ 9162 h 149"/>
                    <a:gd name="T4" fmla="*/ 15980 w 931"/>
                    <a:gd name="T5" fmla="*/ 13145 h 149"/>
                    <a:gd name="T6" fmla="*/ 10917 w 931"/>
                    <a:gd name="T7" fmla="*/ 13145 h 149"/>
                    <a:gd name="T8" fmla="*/ 3908 w 931"/>
                    <a:gd name="T9" fmla="*/ 24369 h 149"/>
                    <a:gd name="T10" fmla="*/ 0 w 931"/>
                    <a:gd name="T11" fmla="*/ 33103 h 149"/>
                    <a:gd name="T12" fmla="*/ 10418 w 931"/>
                    <a:gd name="T13" fmla="*/ 36393 h 149"/>
                    <a:gd name="T14" fmla="*/ 17068 w 931"/>
                    <a:gd name="T15" fmla="*/ 30218 h 149"/>
                    <a:gd name="T16" fmla="*/ 19093 w 931"/>
                    <a:gd name="T17" fmla="*/ 26619 h 149"/>
                    <a:gd name="T18" fmla="*/ 29521 w 931"/>
                    <a:gd name="T19" fmla="*/ 16418 h 149"/>
                    <a:gd name="T20" fmla="*/ 37930 w 931"/>
                    <a:gd name="T21" fmla="*/ 14576 h 149"/>
                    <a:gd name="T22" fmla="*/ 41879 w 931"/>
                    <a:gd name="T23" fmla="*/ 29575 h 149"/>
                    <a:gd name="T24" fmla="*/ 33190 w 931"/>
                    <a:gd name="T25" fmla="*/ 34587 h 149"/>
                    <a:gd name="T26" fmla="*/ 40724 w 931"/>
                    <a:gd name="T27" fmla="*/ 35767 h 149"/>
                    <a:gd name="T28" fmla="*/ 44100 w 931"/>
                    <a:gd name="T29" fmla="*/ 28402 h 149"/>
                    <a:gd name="T30" fmla="*/ 46954 w 931"/>
                    <a:gd name="T31" fmla="*/ 29039 h 149"/>
                    <a:gd name="T32" fmla="*/ 44633 w 931"/>
                    <a:gd name="T33" fmla="*/ 17096 h 149"/>
                    <a:gd name="T34" fmla="*/ 46954 w 931"/>
                    <a:gd name="T35" fmla="*/ 13993 h 149"/>
                    <a:gd name="T36" fmla="*/ 48809 w 931"/>
                    <a:gd name="T37" fmla="*/ 27803 h 149"/>
                    <a:gd name="T38" fmla="*/ 46954 w 931"/>
                    <a:gd name="T39" fmla="*/ 35767 h 149"/>
                    <a:gd name="T40" fmla="*/ 52323 w 931"/>
                    <a:gd name="T41" fmla="*/ 41055 h 149"/>
                    <a:gd name="T42" fmla="*/ 52726 w 931"/>
                    <a:gd name="T43" fmla="*/ 29039 h 149"/>
                    <a:gd name="T44" fmla="*/ 58432 w 931"/>
                    <a:gd name="T45" fmla="*/ 32492 h 149"/>
                    <a:gd name="T46" fmla="*/ 67408 w 931"/>
                    <a:gd name="T47" fmla="*/ 23181 h 149"/>
                    <a:gd name="T48" fmla="*/ 72191 w 931"/>
                    <a:gd name="T49" fmla="*/ 15756 h 149"/>
                    <a:gd name="T50" fmla="*/ 77552 w 931"/>
                    <a:gd name="T51" fmla="*/ 17599 h 149"/>
                    <a:gd name="T52" fmla="*/ 80276 w 931"/>
                    <a:gd name="T53" fmla="*/ 15756 h 149"/>
                    <a:gd name="T54" fmla="*/ 76072 w 931"/>
                    <a:gd name="T55" fmla="*/ 13993 h 149"/>
                    <a:gd name="T56" fmla="*/ 83690 w 931"/>
                    <a:gd name="T57" fmla="*/ 10980 h 149"/>
                    <a:gd name="T58" fmla="*/ 95975 w 931"/>
                    <a:gd name="T59" fmla="*/ 17096 h 149"/>
                    <a:gd name="T60" fmla="*/ 102528 w 931"/>
                    <a:gd name="T61" fmla="*/ 13145 h 149"/>
                    <a:gd name="T62" fmla="*/ 102975 w 931"/>
                    <a:gd name="T63" fmla="*/ 19963 h 149"/>
                    <a:gd name="T64" fmla="*/ 100216 w 931"/>
                    <a:gd name="T65" fmla="*/ 31868 h 149"/>
                    <a:gd name="T66" fmla="*/ 107876 w 931"/>
                    <a:gd name="T67" fmla="*/ 27803 h 149"/>
                    <a:gd name="T68" fmla="*/ 110092 w 931"/>
                    <a:gd name="T69" fmla="*/ 25420 h 149"/>
                    <a:gd name="T70" fmla="*/ 114376 w 931"/>
                    <a:gd name="T71" fmla="*/ 19237 h 149"/>
                    <a:gd name="T72" fmla="*/ 140095 w 931"/>
                    <a:gd name="T73" fmla="*/ 26619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9" name="Freeform 58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3 h 30"/>
                    <a:gd name="T2" fmla="*/ 18 w 31"/>
                    <a:gd name="T3" fmla="*/ 0 h 30"/>
                    <a:gd name="T4" fmla="*/ 15 w 31"/>
                    <a:gd name="T5" fmla="*/ 3 h 30"/>
                    <a:gd name="T6" fmla="*/ 3 w 31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0" name="Freeform 59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 h 32"/>
                    <a:gd name="T2" fmla="*/ 35 w 44"/>
                    <a:gd name="T3" fmla="*/ 0 h 32"/>
                    <a:gd name="T4" fmla="*/ 51 w 44"/>
                    <a:gd name="T5" fmla="*/ 3 h 32"/>
                    <a:gd name="T6" fmla="*/ 6 w 44"/>
                    <a:gd name="T7" fmla="*/ 3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1" name="Freeform 60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2" name="Freeform 61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3 h 44"/>
                    <a:gd name="T2" fmla="*/ 12 w 42"/>
                    <a:gd name="T3" fmla="*/ 3 h 44"/>
                    <a:gd name="T4" fmla="*/ 0 w 42"/>
                    <a:gd name="T5" fmla="*/ 3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93" name="Freeform 62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 h 30"/>
                    <a:gd name="T2" fmla="*/ 69 w 31"/>
                    <a:gd name="T3" fmla="*/ 2 h 30"/>
                    <a:gd name="T4" fmla="*/ 7 w 31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" name="Group 63"/>
              <p:cNvGrpSpPr>
                <a:grpSpLocks/>
              </p:cNvGrpSpPr>
              <p:nvPr userDrawn="1"/>
            </p:nvGrpSpPr>
            <p:grpSpPr bwMode="auto">
              <a:xfrm>
                <a:off x="7" y="-154"/>
                <a:ext cx="5739" cy="418"/>
                <a:chOff x="1056" y="111"/>
                <a:chExt cx="2448" cy="418"/>
              </a:xfrm>
            </p:grpSpPr>
            <p:sp>
              <p:nvSpPr>
                <p:cNvPr id="27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8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9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0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1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2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3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4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5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6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7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1" name="Group 75"/>
              <p:cNvGrpSpPr>
                <a:grpSpLocks/>
              </p:cNvGrpSpPr>
              <p:nvPr userDrawn="1"/>
            </p:nvGrpSpPr>
            <p:grpSpPr bwMode="auto">
              <a:xfrm>
                <a:off x="-1261" y="-1"/>
                <a:ext cx="2098" cy="1030"/>
                <a:chOff x="1208" y="109"/>
                <a:chExt cx="2098" cy="423"/>
              </a:xfrm>
            </p:grpSpPr>
            <p:sp>
              <p:nvSpPr>
                <p:cNvPr id="12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3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4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5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6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7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8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9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0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1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2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3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4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5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26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pic>
          <p:nvPicPr>
            <p:cNvPr id="7" name="Picture 91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284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85" name="Rectangle 9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4" name="Rectangle 9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5" name="Rectangle 9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6" name="Rectangle 9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45B35-B0B4-4938-B12E-A40BD2C8837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249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2AB9B-56D3-419C-98F6-622EFC4ACE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1472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B29A4-D587-4328-A17A-E5F830FB36E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9843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E041E-F026-4C2E-AE05-61FD3BB1494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6464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A0973-7F07-46DB-B896-44331829F6F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2546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575C-9F1E-4D3A-BA8D-F3124453E7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573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2AB9B-56D3-419C-98F6-622EFC4ACE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8111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D1415-E6BC-4E7E-8ADD-A84656F1C48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4977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67942-D8F9-4CE3-B765-E49E8C1886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99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504B9-5C39-4BEB-B114-A81CC930F47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24008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D732E-E916-4CC0-8EF4-9C05F5DA1B6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31113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39FD6-8889-4701-9616-62E643D16C6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09280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2147888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18109-E884-4A6D-A7F1-E2008D9184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23352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2147888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9DAE6-1233-4778-ACB2-A24FAA95B02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760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B29A4-D587-4328-A17A-E5F830FB36E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654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E041E-F026-4C2E-AE05-61FD3BB1494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1345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A0973-7F07-46DB-B896-44331829F6F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375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575C-9F1E-4D3A-BA8D-F3124453E7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464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D1415-E6BC-4E7E-8ADD-A84656F1C48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643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67942-D8F9-4CE3-B765-E49E8C1886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957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504B9-5C39-4BEB-B114-A81CC930F47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7835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703552-4963-464F-898D-67089D85D51F}" type="slidenum">
              <a:rPr lang="ru-RU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1032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4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1035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1084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128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0 w 15"/>
                      <a:gd name="T1" fmla="*/ 0 h 23"/>
                      <a:gd name="T2" fmla="*/ 0 w 15"/>
                      <a:gd name="T3" fmla="*/ 0 h 23"/>
                      <a:gd name="T4" fmla="*/ 0 w 15"/>
                      <a:gd name="T5" fmla="*/ 0 h 23"/>
                      <a:gd name="T6" fmla="*/ 0 w 15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9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0 w 20"/>
                      <a:gd name="T1" fmla="*/ 0 h 23"/>
                      <a:gd name="T2" fmla="*/ 0 w 20"/>
                      <a:gd name="T3" fmla="*/ 0 h 23"/>
                      <a:gd name="T4" fmla="*/ 0 w 20"/>
                      <a:gd name="T5" fmla="*/ 0 h 23"/>
                      <a:gd name="T6" fmla="*/ 0 w 20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0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1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2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3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4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5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6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7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8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9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0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1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2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3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4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0 w 26"/>
                      <a:gd name="T1" fmla="*/ 0 h 22"/>
                      <a:gd name="T2" fmla="*/ 0 w 26"/>
                      <a:gd name="T3" fmla="*/ 0 h 22"/>
                      <a:gd name="T4" fmla="*/ 0 w 26"/>
                      <a:gd name="T5" fmla="*/ 0 h 22"/>
                      <a:gd name="T6" fmla="*/ 0 w 26"/>
                      <a:gd name="T7" fmla="*/ 0 h 2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5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6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7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8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9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0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1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1 w 471"/>
                      <a:gd name="T1" fmla="*/ 1 h 281"/>
                      <a:gd name="T2" fmla="*/ 1 w 471"/>
                      <a:gd name="T3" fmla="*/ 1 h 281"/>
                      <a:gd name="T4" fmla="*/ 1 w 471"/>
                      <a:gd name="T5" fmla="*/ 1 h 281"/>
                      <a:gd name="T6" fmla="*/ 1 w 471"/>
                      <a:gd name="T7" fmla="*/ 1 h 281"/>
                      <a:gd name="T8" fmla="*/ 1 w 471"/>
                      <a:gd name="T9" fmla="*/ 1 h 281"/>
                      <a:gd name="T10" fmla="*/ 0 w 471"/>
                      <a:gd name="T11" fmla="*/ 1 h 281"/>
                      <a:gd name="T12" fmla="*/ 1 w 471"/>
                      <a:gd name="T13" fmla="*/ 1 h 281"/>
                      <a:gd name="T14" fmla="*/ 1 w 471"/>
                      <a:gd name="T15" fmla="*/ 1 h 281"/>
                      <a:gd name="T16" fmla="*/ 1 w 471"/>
                      <a:gd name="T17" fmla="*/ 1 h 281"/>
                      <a:gd name="T18" fmla="*/ 1 w 471"/>
                      <a:gd name="T19" fmla="*/ 1 h 281"/>
                      <a:gd name="T20" fmla="*/ 1 w 471"/>
                      <a:gd name="T21" fmla="*/ 1 h 281"/>
                      <a:gd name="T22" fmla="*/ 1 w 471"/>
                      <a:gd name="T23" fmla="*/ 1 h 281"/>
                      <a:gd name="T24" fmla="*/ 1 w 471"/>
                      <a:gd name="T25" fmla="*/ 1 h 281"/>
                      <a:gd name="T26" fmla="*/ 1 w 471"/>
                      <a:gd name="T27" fmla="*/ 1 h 281"/>
                      <a:gd name="T28" fmla="*/ 1 w 471"/>
                      <a:gd name="T29" fmla="*/ 1 h 281"/>
                      <a:gd name="T30" fmla="*/ 1 w 471"/>
                      <a:gd name="T31" fmla="*/ 1 h 281"/>
                      <a:gd name="T32" fmla="*/ 1 w 471"/>
                      <a:gd name="T33" fmla="*/ 1 h 281"/>
                      <a:gd name="T34" fmla="*/ 1 w 471"/>
                      <a:gd name="T35" fmla="*/ 0 h 281"/>
                      <a:gd name="T36" fmla="*/ 1 w 471"/>
                      <a:gd name="T37" fmla="*/ 1 h 281"/>
                      <a:gd name="T38" fmla="*/ 1 w 471"/>
                      <a:gd name="T39" fmla="*/ 1 h 281"/>
                      <a:gd name="T40" fmla="*/ 1 w 471"/>
                      <a:gd name="T41" fmla="*/ 1 h 281"/>
                      <a:gd name="T42" fmla="*/ 1 w 471"/>
                      <a:gd name="T43" fmla="*/ 1 h 281"/>
                      <a:gd name="T44" fmla="*/ 1 w 471"/>
                      <a:gd name="T45" fmla="*/ 1 h 281"/>
                      <a:gd name="T46" fmla="*/ 1 w 471"/>
                      <a:gd name="T47" fmla="*/ 1 h 281"/>
                      <a:gd name="T48" fmla="*/ 1 w 471"/>
                      <a:gd name="T49" fmla="*/ 1 h 281"/>
                      <a:gd name="T50" fmla="*/ 1 w 471"/>
                      <a:gd name="T51" fmla="*/ 1 h 281"/>
                      <a:gd name="T52" fmla="*/ 1 w 471"/>
                      <a:gd name="T53" fmla="*/ 1 h 281"/>
                      <a:gd name="T54" fmla="*/ 1 w 471"/>
                      <a:gd name="T55" fmla="*/ 1 h 281"/>
                      <a:gd name="T56" fmla="*/ 1 w 471"/>
                      <a:gd name="T57" fmla="*/ 1 h 281"/>
                      <a:gd name="T58" fmla="*/ 1 w 471"/>
                      <a:gd name="T59" fmla="*/ 1 h 281"/>
                      <a:gd name="T60" fmla="*/ 1 w 471"/>
                      <a:gd name="T61" fmla="*/ 1 h 281"/>
                      <a:gd name="T62" fmla="*/ 1 w 471"/>
                      <a:gd name="T63" fmla="*/ 1 h 281"/>
                      <a:gd name="T64" fmla="*/ 1 w 471"/>
                      <a:gd name="T65" fmla="*/ 1 h 281"/>
                      <a:gd name="T66" fmla="*/ 1 w 471"/>
                      <a:gd name="T67" fmla="*/ 1 h 281"/>
                      <a:gd name="T68" fmla="*/ 1 w 471"/>
                      <a:gd name="T69" fmla="*/ 1 h 281"/>
                      <a:gd name="T70" fmla="*/ 1 w 471"/>
                      <a:gd name="T71" fmla="*/ 1 h 281"/>
                      <a:gd name="T72" fmla="*/ 1 w 471"/>
                      <a:gd name="T73" fmla="*/ 1 h 281"/>
                      <a:gd name="T74" fmla="*/ 1 w 471"/>
                      <a:gd name="T75" fmla="*/ 1 h 281"/>
                      <a:gd name="T76" fmla="*/ 1 w 471"/>
                      <a:gd name="T77" fmla="*/ 1 h 281"/>
                      <a:gd name="T78" fmla="*/ 1 w 471"/>
                      <a:gd name="T79" fmla="*/ 1 h 281"/>
                      <a:gd name="T80" fmla="*/ 1 w 471"/>
                      <a:gd name="T81" fmla="*/ 1 h 281"/>
                      <a:gd name="T82" fmla="*/ 1 w 471"/>
                      <a:gd name="T83" fmla="*/ 1 h 281"/>
                      <a:gd name="T84" fmla="*/ 1 w 471"/>
                      <a:gd name="T85" fmla="*/ 1 h 281"/>
                      <a:gd name="T86" fmla="*/ 1 w 471"/>
                      <a:gd name="T87" fmla="*/ 1 h 281"/>
                      <a:gd name="T88" fmla="*/ 1 w 471"/>
                      <a:gd name="T89" fmla="*/ 1 h 281"/>
                      <a:gd name="T90" fmla="*/ 1 w 471"/>
                      <a:gd name="T91" fmla="*/ 1 h 281"/>
                      <a:gd name="T92" fmla="*/ 1 w 471"/>
                      <a:gd name="T93" fmla="*/ 1 h 281"/>
                      <a:gd name="T94" fmla="*/ 1 w 471"/>
                      <a:gd name="T95" fmla="*/ 1 h 281"/>
                      <a:gd name="T96" fmla="*/ 1 w 471"/>
                      <a:gd name="T97" fmla="*/ 1 h 281"/>
                      <a:gd name="T98" fmla="*/ 1 w 471"/>
                      <a:gd name="T99" fmla="*/ 1 h 281"/>
                      <a:gd name="T100" fmla="*/ 1 w 471"/>
                      <a:gd name="T101" fmla="*/ 1 h 281"/>
                      <a:gd name="T102" fmla="*/ 1 w 471"/>
                      <a:gd name="T103" fmla="*/ 1 h 281"/>
                      <a:gd name="T104" fmla="*/ 1 w 471"/>
                      <a:gd name="T105" fmla="*/ 1 h 281"/>
                      <a:gd name="T106" fmla="*/ 1 w 471"/>
                      <a:gd name="T107" fmla="*/ 1 h 28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2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0 w 984"/>
                      <a:gd name="T1" fmla="*/ 0 h 844"/>
                      <a:gd name="T2" fmla="*/ 0 w 984"/>
                      <a:gd name="T3" fmla="*/ 0 h 844"/>
                      <a:gd name="T4" fmla="*/ 0 w 984"/>
                      <a:gd name="T5" fmla="*/ 0 h 844"/>
                      <a:gd name="T6" fmla="*/ 0 w 984"/>
                      <a:gd name="T7" fmla="*/ 0 h 844"/>
                      <a:gd name="T8" fmla="*/ 0 w 984"/>
                      <a:gd name="T9" fmla="*/ 0 h 844"/>
                      <a:gd name="T10" fmla="*/ 0 w 984"/>
                      <a:gd name="T11" fmla="*/ 0 h 844"/>
                      <a:gd name="T12" fmla="*/ 0 w 984"/>
                      <a:gd name="T13" fmla="*/ 0 h 844"/>
                      <a:gd name="T14" fmla="*/ 0 w 984"/>
                      <a:gd name="T15" fmla="*/ 0 h 844"/>
                      <a:gd name="T16" fmla="*/ 0 w 984"/>
                      <a:gd name="T17" fmla="*/ 0 h 844"/>
                      <a:gd name="T18" fmla="*/ 0 w 984"/>
                      <a:gd name="T19" fmla="*/ 0 h 844"/>
                      <a:gd name="T20" fmla="*/ 0 w 984"/>
                      <a:gd name="T21" fmla="*/ 0 h 844"/>
                      <a:gd name="T22" fmla="*/ 0 w 984"/>
                      <a:gd name="T23" fmla="*/ 0 h 844"/>
                      <a:gd name="T24" fmla="*/ 0 w 984"/>
                      <a:gd name="T25" fmla="*/ 0 h 844"/>
                      <a:gd name="T26" fmla="*/ 0 w 984"/>
                      <a:gd name="T27" fmla="*/ 0 h 844"/>
                      <a:gd name="T28" fmla="*/ 0 w 984"/>
                      <a:gd name="T29" fmla="*/ 0 h 844"/>
                      <a:gd name="T30" fmla="*/ 0 w 984"/>
                      <a:gd name="T31" fmla="*/ 0 h 844"/>
                      <a:gd name="T32" fmla="*/ 0 w 984"/>
                      <a:gd name="T33" fmla="*/ 0 h 844"/>
                      <a:gd name="T34" fmla="*/ 0 w 984"/>
                      <a:gd name="T35" fmla="*/ 0 h 844"/>
                      <a:gd name="T36" fmla="*/ 0 w 984"/>
                      <a:gd name="T37" fmla="*/ 0 h 844"/>
                      <a:gd name="T38" fmla="*/ 0 w 984"/>
                      <a:gd name="T39" fmla="*/ 0 h 844"/>
                      <a:gd name="T40" fmla="*/ 0 w 984"/>
                      <a:gd name="T41" fmla="*/ 0 h 844"/>
                      <a:gd name="T42" fmla="*/ 0 w 984"/>
                      <a:gd name="T43" fmla="*/ 0 h 844"/>
                      <a:gd name="T44" fmla="*/ 0 w 984"/>
                      <a:gd name="T45" fmla="*/ 0 h 844"/>
                      <a:gd name="T46" fmla="*/ 0 w 984"/>
                      <a:gd name="T47" fmla="*/ 0 h 844"/>
                      <a:gd name="T48" fmla="*/ 0 w 984"/>
                      <a:gd name="T49" fmla="*/ 0 h 844"/>
                      <a:gd name="T50" fmla="*/ 0 w 984"/>
                      <a:gd name="T51" fmla="*/ 0 h 844"/>
                      <a:gd name="T52" fmla="*/ 0 w 984"/>
                      <a:gd name="T53" fmla="*/ 0 h 844"/>
                      <a:gd name="T54" fmla="*/ 0 w 984"/>
                      <a:gd name="T55" fmla="*/ 0 h 844"/>
                      <a:gd name="T56" fmla="*/ 0 w 984"/>
                      <a:gd name="T57" fmla="*/ 0 h 844"/>
                      <a:gd name="T58" fmla="*/ 0 w 984"/>
                      <a:gd name="T59" fmla="*/ 0 h 844"/>
                      <a:gd name="T60" fmla="*/ 0 w 984"/>
                      <a:gd name="T61" fmla="*/ 0 h 844"/>
                      <a:gd name="T62" fmla="*/ 0 w 984"/>
                      <a:gd name="T63" fmla="*/ 0 h 844"/>
                      <a:gd name="T64" fmla="*/ 0 w 984"/>
                      <a:gd name="T65" fmla="*/ 0 h 844"/>
                      <a:gd name="T66" fmla="*/ 0 w 984"/>
                      <a:gd name="T67" fmla="*/ 0 h 844"/>
                      <a:gd name="T68" fmla="*/ 0 w 984"/>
                      <a:gd name="T69" fmla="*/ 0 h 844"/>
                      <a:gd name="T70" fmla="*/ 0 w 984"/>
                      <a:gd name="T71" fmla="*/ 0 h 844"/>
                      <a:gd name="T72" fmla="*/ 0 w 984"/>
                      <a:gd name="T73" fmla="*/ 0 h 844"/>
                      <a:gd name="T74" fmla="*/ 0 w 984"/>
                      <a:gd name="T75" fmla="*/ 0 h 844"/>
                      <a:gd name="T76" fmla="*/ 0 w 984"/>
                      <a:gd name="T77" fmla="*/ 0 h 844"/>
                      <a:gd name="T78" fmla="*/ 0 w 984"/>
                      <a:gd name="T79" fmla="*/ 0 h 844"/>
                      <a:gd name="T80" fmla="*/ 0 w 984"/>
                      <a:gd name="T81" fmla="*/ 0 h 844"/>
                      <a:gd name="T82" fmla="*/ 0 w 984"/>
                      <a:gd name="T83" fmla="*/ 0 h 844"/>
                      <a:gd name="T84" fmla="*/ 0 w 984"/>
                      <a:gd name="T85" fmla="*/ 0 h 844"/>
                      <a:gd name="T86" fmla="*/ 0 w 984"/>
                      <a:gd name="T87" fmla="*/ 0 h 844"/>
                      <a:gd name="T88" fmla="*/ 0 w 984"/>
                      <a:gd name="T89" fmla="*/ 0 h 844"/>
                      <a:gd name="T90" fmla="*/ 0 w 984"/>
                      <a:gd name="T91" fmla="*/ 0 h 844"/>
                      <a:gd name="T92" fmla="*/ 0 w 984"/>
                      <a:gd name="T93" fmla="*/ 0 h 844"/>
                      <a:gd name="T94" fmla="*/ 0 w 984"/>
                      <a:gd name="T95" fmla="*/ 0 h 844"/>
                      <a:gd name="T96" fmla="*/ 0 w 984"/>
                      <a:gd name="T97" fmla="*/ 0 h 844"/>
                      <a:gd name="T98" fmla="*/ 0 w 984"/>
                      <a:gd name="T99" fmla="*/ 0 h 844"/>
                      <a:gd name="T100" fmla="*/ 0 w 984"/>
                      <a:gd name="T101" fmla="*/ 0 h 844"/>
                      <a:gd name="T102" fmla="*/ 0 w 984"/>
                      <a:gd name="T103" fmla="*/ 0 h 844"/>
                      <a:gd name="T104" fmla="*/ 0 w 984"/>
                      <a:gd name="T105" fmla="*/ 0 h 844"/>
                      <a:gd name="T106" fmla="*/ 0 w 984"/>
                      <a:gd name="T107" fmla="*/ 0 h 844"/>
                      <a:gd name="T108" fmla="*/ 0 w 984"/>
                      <a:gd name="T109" fmla="*/ 0 h 84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3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0 w 36"/>
                      <a:gd name="T1" fmla="*/ 0 h 48"/>
                      <a:gd name="T2" fmla="*/ 0 w 36"/>
                      <a:gd name="T3" fmla="*/ 0 h 48"/>
                      <a:gd name="T4" fmla="*/ 0 w 36"/>
                      <a:gd name="T5" fmla="*/ 0 h 4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4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0 h 37"/>
                      <a:gd name="T2" fmla="*/ 0 w 36"/>
                      <a:gd name="T3" fmla="*/ 0 h 37"/>
                      <a:gd name="T4" fmla="*/ 0 w 36"/>
                      <a:gd name="T5" fmla="*/ 0 h 37"/>
                      <a:gd name="T6" fmla="*/ 0 w 36"/>
                      <a:gd name="T7" fmla="*/ 0 h 37"/>
                      <a:gd name="T8" fmla="*/ 0 w 36"/>
                      <a:gd name="T9" fmla="*/ 0 h 3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5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0 h 96"/>
                      <a:gd name="T2" fmla="*/ 0 w 170"/>
                      <a:gd name="T3" fmla="*/ 0 h 96"/>
                      <a:gd name="T4" fmla="*/ 0 w 170"/>
                      <a:gd name="T5" fmla="*/ 0 h 96"/>
                      <a:gd name="T6" fmla="*/ 0 w 170"/>
                      <a:gd name="T7" fmla="*/ 0 h 96"/>
                      <a:gd name="T8" fmla="*/ 0 w 170"/>
                      <a:gd name="T9" fmla="*/ 0 h 96"/>
                      <a:gd name="T10" fmla="*/ 0 w 170"/>
                      <a:gd name="T11" fmla="*/ 0 h 96"/>
                      <a:gd name="T12" fmla="*/ 0 w 170"/>
                      <a:gd name="T13" fmla="*/ 0 h 96"/>
                      <a:gd name="T14" fmla="*/ 0 w 170"/>
                      <a:gd name="T15" fmla="*/ 0 h 96"/>
                      <a:gd name="T16" fmla="*/ 0 w 170"/>
                      <a:gd name="T17" fmla="*/ 0 h 96"/>
                      <a:gd name="T18" fmla="*/ 0 w 170"/>
                      <a:gd name="T19" fmla="*/ 0 h 96"/>
                      <a:gd name="T20" fmla="*/ 0 w 170"/>
                      <a:gd name="T21" fmla="*/ 0 h 96"/>
                      <a:gd name="T22" fmla="*/ 0 w 170"/>
                      <a:gd name="T23" fmla="*/ 0 h 9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6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0 w 138"/>
                      <a:gd name="T3" fmla="*/ 0 h 44"/>
                      <a:gd name="T4" fmla="*/ 0 w 138"/>
                      <a:gd name="T5" fmla="*/ 0 h 44"/>
                      <a:gd name="T6" fmla="*/ 0 w 138"/>
                      <a:gd name="T7" fmla="*/ 0 h 44"/>
                      <a:gd name="T8" fmla="*/ 0 w 138"/>
                      <a:gd name="T9" fmla="*/ 0 h 44"/>
                      <a:gd name="T10" fmla="*/ 0 w 138"/>
                      <a:gd name="T11" fmla="*/ 0 h 44"/>
                      <a:gd name="T12" fmla="*/ 0 w 138"/>
                      <a:gd name="T13" fmla="*/ 0 h 44"/>
                      <a:gd name="T14" fmla="*/ 0 w 138"/>
                      <a:gd name="T15" fmla="*/ 0 h 44"/>
                      <a:gd name="T16" fmla="*/ 0 w 138"/>
                      <a:gd name="T17" fmla="*/ 0 h 4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7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0 w 57"/>
                      <a:gd name="T1" fmla="*/ 0 h 42"/>
                      <a:gd name="T2" fmla="*/ 0 w 57"/>
                      <a:gd name="T3" fmla="*/ 0 h 42"/>
                      <a:gd name="T4" fmla="*/ 0 w 57"/>
                      <a:gd name="T5" fmla="*/ 0 h 4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8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0 w 39"/>
                      <a:gd name="T1" fmla="*/ 0 h 52"/>
                      <a:gd name="T2" fmla="*/ 0 w 39"/>
                      <a:gd name="T3" fmla="*/ 0 h 52"/>
                      <a:gd name="T4" fmla="*/ 0 w 39"/>
                      <a:gd name="T5" fmla="*/ 0 h 5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9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0 w 44"/>
                      <a:gd name="T1" fmla="*/ 0 h 80"/>
                      <a:gd name="T2" fmla="*/ 0 w 44"/>
                      <a:gd name="T3" fmla="*/ 0 h 80"/>
                      <a:gd name="T4" fmla="*/ 0 w 44"/>
                      <a:gd name="T5" fmla="*/ 0 h 80"/>
                      <a:gd name="T6" fmla="*/ 0 w 44"/>
                      <a:gd name="T7" fmla="*/ 0 h 80"/>
                      <a:gd name="T8" fmla="*/ 0 w 44"/>
                      <a:gd name="T9" fmla="*/ 0 h 80"/>
                      <a:gd name="T10" fmla="*/ 0 w 44"/>
                      <a:gd name="T11" fmla="*/ 0 h 80"/>
                      <a:gd name="T12" fmla="*/ 0 w 44"/>
                      <a:gd name="T13" fmla="*/ 0 h 8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0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1 w 323"/>
                      <a:gd name="T1" fmla="*/ 1 h 64"/>
                      <a:gd name="T2" fmla="*/ 1 w 323"/>
                      <a:gd name="T3" fmla="*/ 1 h 64"/>
                      <a:gd name="T4" fmla="*/ 1 w 323"/>
                      <a:gd name="T5" fmla="*/ 0 h 64"/>
                      <a:gd name="T6" fmla="*/ 1 w 323"/>
                      <a:gd name="T7" fmla="*/ 0 h 64"/>
                      <a:gd name="T8" fmla="*/ 1 w 323"/>
                      <a:gd name="T9" fmla="*/ 1 h 64"/>
                      <a:gd name="T10" fmla="*/ 1 w 323"/>
                      <a:gd name="T11" fmla="*/ 1 h 64"/>
                      <a:gd name="T12" fmla="*/ 1 w 323"/>
                      <a:gd name="T13" fmla="*/ 1 h 64"/>
                      <a:gd name="T14" fmla="*/ 1 w 323"/>
                      <a:gd name="T15" fmla="*/ 1 h 64"/>
                      <a:gd name="T16" fmla="*/ 1 w 323"/>
                      <a:gd name="T17" fmla="*/ 1 h 64"/>
                      <a:gd name="T18" fmla="*/ 1 w 323"/>
                      <a:gd name="T19" fmla="*/ 1 h 64"/>
                      <a:gd name="T20" fmla="*/ 1 w 323"/>
                      <a:gd name="T21" fmla="*/ 1 h 64"/>
                      <a:gd name="T22" fmla="*/ 1 w 323"/>
                      <a:gd name="T23" fmla="*/ 1 h 64"/>
                      <a:gd name="T24" fmla="*/ 1 w 323"/>
                      <a:gd name="T25" fmla="*/ 1 h 64"/>
                      <a:gd name="T26" fmla="*/ 1 w 323"/>
                      <a:gd name="T27" fmla="*/ 1 h 64"/>
                      <a:gd name="T28" fmla="*/ 1 w 323"/>
                      <a:gd name="T29" fmla="*/ 1 h 64"/>
                      <a:gd name="T30" fmla="*/ 1 w 323"/>
                      <a:gd name="T31" fmla="*/ 1 h 64"/>
                      <a:gd name="T32" fmla="*/ 1 w 323"/>
                      <a:gd name="T33" fmla="*/ 1 h 64"/>
                      <a:gd name="T34" fmla="*/ 1 w 323"/>
                      <a:gd name="T35" fmla="*/ 1 h 64"/>
                      <a:gd name="T36" fmla="*/ 1 w 323"/>
                      <a:gd name="T37" fmla="*/ 1 h 64"/>
                      <a:gd name="T38" fmla="*/ 1 w 323"/>
                      <a:gd name="T39" fmla="*/ 1 h 64"/>
                      <a:gd name="T40" fmla="*/ 1 w 323"/>
                      <a:gd name="T41" fmla="*/ 1 h 64"/>
                      <a:gd name="T42" fmla="*/ 1 w 323"/>
                      <a:gd name="T43" fmla="*/ 1 h 64"/>
                      <a:gd name="T44" fmla="*/ 1 w 323"/>
                      <a:gd name="T45" fmla="*/ 1 h 64"/>
                      <a:gd name="T46" fmla="*/ 1 w 323"/>
                      <a:gd name="T47" fmla="*/ 1 h 64"/>
                      <a:gd name="T48" fmla="*/ 1 w 323"/>
                      <a:gd name="T49" fmla="*/ 1 h 64"/>
                      <a:gd name="T50" fmla="*/ 1 w 323"/>
                      <a:gd name="T51" fmla="*/ 1 h 64"/>
                      <a:gd name="T52" fmla="*/ 1 w 323"/>
                      <a:gd name="T53" fmla="*/ 0 h 64"/>
                      <a:gd name="T54" fmla="*/ 1 w 323"/>
                      <a:gd name="T55" fmla="*/ 1 h 64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1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 w 300"/>
                      <a:gd name="T1" fmla="*/ 1 h 31"/>
                      <a:gd name="T2" fmla="*/ 1 w 300"/>
                      <a:gd name="T3" fmla="*/ 1 h 31"/>
                      <a:gd name="T4" fmla="*/ 1 w 300"/>
                      <a:gd name="T5" fmla="*/ 0 h 31"/>
                      <a:gd name="T6" fmla="*/ 1 w 300"/>
                      <a:gd name="T7" fmla="*/ 1 h 31"/>
                      <a:gd name="T8" fmla="*/ 1 w 300"/>
                      <a:gd name="T9" fmla="*/ 1 h 31"/>
                      <a:gd name="T10" fmla="*/ 1 w 300"/>
                      <a:gd name="T11" fmla="*/ 1 h 3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2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3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4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5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6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7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8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9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0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1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2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2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2 w 682"/>
                      <a:gd name="T61" fmla="*/ 1 h 557"/>
                      <a:gd name="T62" fmla="*/ 2 w 682"/>
                      <a:gd name="T63" fmla="*/ 1 h 557"/>
                      <a:gd name="T64" fmla="*/ 2 w 682"/>
                      <a:gd name="T65" fmla="*/ 1 h 557"/>
                      <a:gd name="T66" fmla="*/ 2 w 682"/>
                      <a:gd name="T67" fmla="*/ 1 h 557"/>
                      <a:gd name="T68" fmla="*/ 2 w 682"/>
                      <a:gd name="T69" fmla="*/ 1 h 557"/>
                      <a:gd name="T70" fmla="*/ 2 w 682"/>
                      <a:gd name="T71" fmla="*/ 1 h 557"/>
                      <a:gd name="T72" fmla="*/ 2 w 682"/>
                      <a:gd name="T73" fmla="*/ 1 h 557"/>
                      <a:gd name="T74" fmla="*/ 2 w 682"/>
                      <a:gd name="T75" fmla="*/ 1 h 557"/>
                      <a:gd name="T76" fmla="*/ 2 w 682"/>
                      <a:gd name="T77" fmla="*/ 1 h 557"/>
                      <a:gd name="T78" fmla="*/ 2 w 682"/>
                      <a:gd name="T79" fmla="*/ 1 h 557"/>
                      <a:gd name="T80" fmla="*/ 2 w 682"/>
                      <a:gd name="T81" fmla="*/ 2 h 557"/>
                      <a:gd name="T82" fmla="*/ 1 w 682"/>
                      <a:gd name="T83" fmla="*/ 2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3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4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5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6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7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8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3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2 w 931"/>
                      <a:gd name="T59" fmla="*/ 1 h 149"/>
                      <a:gd name="T60" fmla="*/ 2 w 931"/>
                      <a:gd name="T61" fmla="*/ 1 h 149"/>
                      <a:gd name="T62" fmla="*/ 2 w 931"/>
                      <a:gd name="T63" fmla="*/ 1 h 149"/>
                      <a:gd name="T64" fmla="*/ 2 w 931"/>
                      <a:gd name="T65" fmla="*/ 1 h 149"/>
                      <a:gd name="T66" fmla="*/ 2 w 931"/>
                      <a:gd name="T67" fmla="*/ 1 h 149"/>
                      <a:gd name="T68" fmla="*/ 2 w 931"/>
                      <a:gd name="T69" fmla="*/ 1 h 149"/>
                      <a:gd name="T70" fmla="*/ 2 w 931"/>
                      <a:gd name="T71" fmla="*/ 1 h 149"/>
                      <a:gd name="T72" fmla="*/ 2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9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0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1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2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3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5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86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7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8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9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0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1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2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3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4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5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6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7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8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9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0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1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2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3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4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5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6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7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8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9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0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1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2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3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4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5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6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2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2 w 682"/>
                      <a:gd name="T61" fmla="*/ 1 h 557"/>
                      <a:gd name="T62" fmla="*/ 2 w 682"/>
                      <a:gd name="T63" fmla="*/ 1 h 557"/>
                      <a:gd name="T64" fmla="*/ 2 w 682"/>
                      <a:gd name="T65" fmla="*/ 1 h 557"/>
                      <a:gd name="T66" fmla="*/ 2 w 682"/>
                      <a:gd name="T67" fmla="*/ 1 h 557"/>
                      <a:gd name="T68" fmla="*/ 2 w 682"/>
                      <a:gd name="T69" fmla="*/ 1 h 557"/>
                      <a:gd name="T70" fmla="*/ 2 w 682"/>
                      <a:gd name="T71" fmla="*/ 1 h 557"/>
                      <a:gd name="T72" fmla="*/ 2 w 682"/>
                      <a:gd name="T73" fmla="*/ 1 h 557"/>
                      <a:gd name="T74" fmla="*/ 2 w 682"/>
                      <a:gd name="T75" fmla="*/ 1 h 557"/>
                      <a:gd name="T76" fmla="*/ 2 w 682"/>
                      <a:gd name="T77" fmla="*/ 1 h 557"/>
                      <a:gd name="T78" fmla="*/ 2 w 682"/>
                      <a:gd name="T79" fmla="*/ 1 h 557"/>
                      <a:gd name="T80" fmla="*/ 2 w 682"/>
                      <a:gd name="T81" fmla="*/ 2 h 557"/>
                      <a:gd name="T82" fmla="*/ 1 w 682"/>
                      <a:gd name="T83" fmla="*/ 2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7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8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9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0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1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2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3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2 w 931"/>
                      <a:gd name="T59" fmla="*/ 1 h 149"/>
                      <a:gd name="T60" fmla="*/ 2 w 931"/>
                      <a:gd name="T61" fmla="*/ 1 h 149"/>
                      <a:gd name="T62" fmla="*/ 2 w 931"/>
                      <a:gd name="T63" fmla="*/ 1 h 149"/>
                      <a:gd name="T64" fmla="*/ 2 w 931"/>
                      <a:gd name="T65" fmla="*/ 1 h 149"/>
                      <a:gd name="T66" fmla="*/ 2 w 931"/>
                      <a:gd name="T67" fmla="*/ 1 h 149"/>
                      <a:gd name="T68" fmla="*/ 2 w 931"/>
                      <a:gd name="T69" fmla="*/ 1 h 149"/>
                      <a:gd name="T70" fmla="*/ 2 w 931"/>
                      <a:gd name="T71" fmla="*/ 1 h 149"/>
                      <a:gd name="T72" fmla="*/ 2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3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4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5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6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7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1036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63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4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5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6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7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8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9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0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1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2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3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4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5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6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7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8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9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0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1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2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3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37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3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pic>
          <p:nvPicPr>
            <p:cNvPr id="1033" name="Picture 159" descr="earth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366035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703552-4963-464F-898D-67089D85D51F}" type="slidenum">
              <a:rPr lang="ru-RU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1032" name="Group 8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1034" name="Freeform 9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1035" name="Group 10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1084" name="Group 11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1128" name="Freeform 12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0 w 15"/>
                      <a:gd name="T1" fmla="*/ 0 h 23"/>
                      <a:gd name="T2" fmla="*/ 0 w 15"/>
                      <a:gd name="T3" fmla="*/ 0 h 23"/>
                      <a:gd name="T4" fmla="*/ 0 w 15"/>
                      <a:gd name="T5" fmla="*/ 0 h 23"/>
                      <a:gd name="T6" fmla="*/ 0 w 15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9" name="Freeform 13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0 w 20"/>
                      <a:gd name="T1" fmla="*/ 0 h 23"/>
                      <a:gd name="T2" fmla="*/ 0 w 20"/>
                      <a:gd name="T3" fmla="*/ 0 h 23"/>
                      <a:gd name="T4" fmla="*/ 0 w 20"/>
                      <a:gd name="T5" fmla="*/ 0 h 23"/>
                      <a:gd name="T6" fmla="*/ 0 w 20"/>
                      <a:gd name="T7" fmla="*/ 0 h 23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0" name="Freeform 14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1" name="Freeform 15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2" name="Freeform 16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3" name="Freeform 17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4" name="Freeform 18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5" name="Freeform 19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6" name="Freeform 20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7" name="Freeform 21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8" name="Freeform 22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39" name="Freeform 23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0" name="Freeform 24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1" name="Freeform 25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2" name="Freeform 26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3" name="Freeform 27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4" name="Freeform 28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0 w 26"/>
                      <a:gd name="T1" fmla="*/ 0 h 22"/>
                      <a:gd name="T2" fmla="*/ 0 w 26"/>
                      <a:gd name="T3" fmla="*/ 0 h 22"/>
                      <a:gd name="T4" fmla="*/ 0 w 26"/>
                      <a:gd name="T5" fmla="*/ 0 h 22"/>
                      <a:gd name="T6" fmla="*/ 0 w 26"/>
                      <a:gd name="T7" fmla="*/ 0 h 2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5" name="Freeform 29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6" name="Freeform 30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7" name="Freeform 31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8" name="Freeform 32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49" name="Freeform 33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0" name="Freeform 34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1" name="Freeform 35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1 w 471"/>
                      <a:gd name="T1" fmla="*/ 1 h 281"/>
                      <a:gd name="T2" fmla="*/ 1 w 471"/>
                      <a:gd name="T3" fmla="*/ 1 h 281"/>
                      <a:gd name="T4" fmla="*/ 1 w 471"/>
                      <a:gd name="T5" fmla="*/ 1 h 281"/>
                      <a:gd name="T6" fmla="*/ 1 w 471"/>
                      <a:gd name="T7" fmla="*/ 1 h 281"/>
                      <a:gd name="T8" fmla="*/ 1 w 471"/>
                      <a:gd name="T9" fmla="*/ 1 h 281"/>
                      <a:gd name="T10" fmla="*/ 0 w 471"/>
                      <a:gd name="T11" fmla="*/ 1 h 281"/>
                      <a:gd name="T12" fmla="*/ 1 w 471"/>
                      <a:gd name="T13" fmla="*/ 1 h 281"/>
                      <a:gd name="T14" fmla="*/ 1 w 471"/>
                      <a:gd name="T15" fmla="*/ 1 h 281"/>
                      <a:gd name="T16" fmla="*/ 1 w 471"/>
                      <a:gd name="T17" fmla="*/ 1 h 281"/>
                      <a:gd name="T18" fmla="*/ 1 w 471"/>
                      <a:gd name="T19" fmla="*/ 1 h 281"/>
                      <a:gd name="T20" fmla="*/ 1 w 471"/>
                      <a:gd name="T21" fmla="*/ 1 h 281"/>
                      <a:gd name="T22" fmla="*/ 1 w 471"/>
                      <a:gd name="T23" fmla="*/ 1 h 281"/>
                      <a:gd name="T24" fmla="*/ 1 w 471"/>
                      <a:gd name="T25" fmla="*/ 1 h 281"/>
                      <a:gd name="T26" fmla="*/ 1 w 471"/>
                      <a:gd name="T27" fmla="*/ 1 h 281"/>
                      <a:gd name="T28" fmla="*/ 1 w 471"/>
                      <a:gd name="T29" fmla="*/ 1 h 281"/>
                      <a:gd name="T30" fmla="*/ 1 w 471"/>
                      <a:gd name="T31" fmla="*/ 1 h 281"/>
                      <a:gd name="T32" fmla="*/ 1 w 471"/>
                      <a:gd name="T33" fmla="*/ 1 h 281"/>
                      <a:gd name="T34" fmla="*/ 1 w 471"/>
                      <a:gd name="T35" fmla="*/ 0 h 281"/>
                      <a:gd name="T36" fmla="*/ 1 w 471"/>
                      <a:gd name="T37" fmla="*/ 1 h 281"/>
                      <a:gd name="T38" fmla="*/ 1 w 471"/>
                      <a:gd name="T39" fmla="*/ 1 h 281"/>
                      <a:gd name="T40" fmla="*/ 1 w 471"/>
                      <a:gd name="T41" fmla="*/ 1 h 281"/>
                      <a:gd name="T42" fmla="*/ 1 w 471"/>
                      <a:gd name="T43" fmla="*/ 1 h 281"/>
                      <a:gd name="T44" fmla="*/ 1 w 471"/>
                      <a:gd name="T45" fmla="*/ 1 h 281"/>
                      <a:gd name="T46" fmla="*/ 1 w 471"/>
                      <a:gd name="T47" fmla="*/ 1 h 281"/>
                      <a:gd name="T48" fmla="*/ 1 w 471"/>
                      <a:gd name="T49" fmla="*/ 1 h 281"/>
                      <a:gd name="T50" fmla="*/ 1 w 471"/>
                      <a:gd name="T51" fmla="*/ 1 h 281"/>
                      <a:gd name="T52" fmla="*/ 1 w 471"/>
                      <a:gd name="T53" fmla="*/ 1 h 281"/>
                      <a:gd name="T54" fmla="*/ 1 w 471"/>
                      <a:gd name="T55" fmla="*/ 1 h 281"/>
                      <a:gd name="T56" fmla="*/ 1 w 471"/>
                      <a:gd name="T57" fmla="*/ 1 h 281"/>
                      <a:gd name="T58" fmla="*/ 1 w 471"/>
                      <a:gd name="T59" fmla="*/ 1 h 281"/>
                      <a:gd name="T60" fmla="*/ 1 w 471"/>
                      <a:gd name="T61" fmla="*/ 1 h 281"/>
                      <a:gd name="T62" fmla="*/ 1 w 471"/>
                      <a:gd name="T63" fmla="*/ 1 h 281"/>
                      <a:gd name="T64" fmla="*/ 1 w 471"/>
                      <a:gd name="T65" fmla="*/ 1 h 281"/>
                      <a:gd name="T66" fmla="*/ 1 w 471"/>
                      <a:gd name="T67" fmla="*/ 1 h 281"/>
                      <a:gd name="T68" fmla="*/ 1 w 471"/>
                      <a:gd name="T69" fmla="*/ 1 h 281"/>
                      <a:gd name="T70" fmla="*/ 1 w 471"/>
                      <a:gd name="T71" fmla="*/ 1 h 281"/>
                      <a:gd name="T72" fmla="*/ 1 w 471"/>
                      <a:gd name="T73" fmla="*/ 1 h 281"/>
                      <a:gd name="T74" fmla="*/ 1 w 471"/>
                      <a:gd name="T75" fmla="*/ 1 h 281"/>
                      <a:gd name="T76" fmla="*/ 1 w 471"/>
                      <a:gd name="T77" fmla="*/ 1 h 281"/>
                      <a:gd name="T78" fmla="*/ 1 w 471"/>
                      <a:gd name="T79" fmla="*/ 1 h 281"/>
                      <a:gd name="T80" fmla="*/ 1 w 471"/>
                      <a:gd name="T81" fmla="*/ 1 h 281"/>
                      <a:gd name="T82" fmla="*/ 1 w 471"/>
                      <a:gd name="T83" fmla="*/ 1 h 281"/>
                      <a:gd name="T84" fmla="*/ 1 w 471"/>
                      <a:gd name="T85" fmla="*/ 1 h 281"/>
                      <a:gd name="T86" fmla="*/ 1 w 471"/>
                      <a:gd name="T87" fmla="*/ 1 h 281"/>
                      <a:gd name="T88" fmla="*/ 1 w 471"/>
                      <a:gd name="T89" fmla="*/ 1 h 281"/>
                      <a:gd name="T90" fmla="*/ 1 w 471"/>
                      <a:gd name="T91" fmla="*/ 1 h 281"/>
                      <a:gd name="T92" fmla="*/ 1 w 471"/>
                      <a:gd name="T93" fmla="*/ 1 h 281"/>
                      <a:gd name="T94" fmla="*/ 1 w 471"/>
                      <a:gd name="T95" fmla="*/ 1 h 281"/>
                      <a:gd name="T96" fmla="*/ 1 w 471"/>
                      <a:gd name="T97" fmla="*/ 1 h 281"/>
                      <a:gd name="T98" fmla="*/ 1 w 471"/>
                      <a:gd name="T99" fmla="*/ 1 h 281"/>
                      <a:gd name="T100" fmla="*/ 1 w 471"/>
                      <a:gd name="T101" fmla="*/ 1 h 281"/>
                      <a:gd name="T102" fmla="*/ 1 w 471"/>
                      <a:gd name="T103" fmla="*/ 1 h 281"/>
                      <a:gd name="T104" fmla="*/ 1 w 471"/>
                      <a:gd name="T105" fmla="*/ 1 h 281"/>
                      <a:gd name="T106" fmla="*/ 1 w 471"/>
                      <a:gd name="T107" fmla="*/ 1 h 281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2" name="Freeform 36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0 w 984"/>
                      <a:gd name="T1" fmla="*/ 0 h 844"/>
                      <a:gd name="T2" fmla="*/ 0 w 984"/>
                      <a:gd name="T3" fmla="*/ 0 h 844"/>
                      <a:gd name="T4" fmla="*/ 0 w 984"/>
                      <a:gd name="T5" fmla="*/ 0 h 844"/>
                      <a:gd name="T6" fmla="*/ 0 w 984"/>
                      <a:gd name="T7" fmla="*/ 0 h 844"/>
                      <a:gd name="T8" fmla="*/ 0 w 984"/>
                      <a:gd name="T9" fmla="*/ 0 h 844"/>
                      <a:gd name="T10" fmla="*/ 0 w 984"/>
                      <a:gd name="T11" fmla="*/ 0 h 844"/>
                      <a:gd name="T12" fmla="*/ 0 w 984"/>
                      <a:gd name="T13" fmla="*/ 0 h 844"/>
                      <a:gd name="T14" fmla="*/ 0 w 984"/>
                      <a:gd name="T15" fmla="*/ 0 h 844"/>
                      <a:gd name="T16" fmla="*/ 0 w 984"/>
                      <a:gd name="T17" fmla="*/ 0 h 844"/>
                      <a:gd name="T18" fmla="*/ 0 w 984"/>
                      <a:gd name="T19" fmla="*/ 0 h 844"/>
                      <a:gd name="T20" fmla="*/ 0 w 984"/>
                      <a:gd name="T21" fmla="*/ 0 h 844"/>
                      <a:gd name="T22" fmla="*/ 0 w 984"/>
                      <a:gd name="T23" fmla="*/ 0 h 844"/>
                      <a:gd name="T24" fmla="*/ 0 w 984"/>
                      <a:gd name="T25" fmla="*/ 0 h 844"/>
                      <a:gd name="T26" fmla="*/ 0 w 984"/>
                      <a:gd name="T27" fmla="*/ 0 h 844"/>
                      <a:gd name="T28" fmla="*/ 0 w 984"/>
                      <a:gd name="T29" fmla="*/ 0 h 844"/>
                      <a:gd name="T30" fmla="*/ 0 w 984"/>
                      <a:gd name="T31" fmla="*/ 0 h 844"/>
                      <a:gd name="T32" fmla="*/ 0 w 984"/>
                      <a:gd name="T33" fmla="*/ 0 h 844"/>
                      <a:gd name="T34" fmla="*/ 0 w 984"/>
                      <a:gd name="T35" fmla="*/ 0 h 844"/>
                      <a:gd name="T36" fmla="*/ 0 w 984"/>
                      <a:gd name="T37" fmla="*/ 0 h 844"/>
                      <a:gd name="T38" fmla="*/ 0 w 984"/>
                      <a:gd name="T39" fmla="*/ 0 h 844"/>
                      <a:gd name="T40" fmla="*/ 0 w 984"/>
                      <a:gd name="T41" fmla="*/ 0 h 844"/>
                      <a:gd name="T42" fmla="*/ 0 w 984"/>
                      <a:gd name="T43" fmla="*/ 0 h 844"/>
                      <a:gd name="T44" fmla="*/ 0 w 984"/>
                      <a:gd name="T45" fmla="*/ 0 h 844"/>
                      <a:gd name="T46" fmla="*/ 0 w 984"/>
                      <a:gd name="T47" fmla="*/ 0 h 844"/>
                      <a:gd name="T48" fmla="*/ 0 w 984"/>
                      <a:gd name="T49" fmla="*/ 0 h 844"/>
                      <a:gd name="T50" fmla="*/ 0 w 984"/>
                      <a:gd name="T51" fmla="*/ 0 h 844"/>
                      <a:gd name="T52" fmla="*/ 0 w 984"/>
                      <a:gd name="T53" fmla="*/ 0 h 844"/>
                      <a:gd name="T54" fmla="*/ 0 w 984"/>
                      <a:gd name="T55" fmla="*/ 0 h 844"/>
                      <a:gd name="T56" fmla="*/ 0 w 984"/>
                      <a:gd name="T57" fmla="*/ 0 h 844"/>
                      <a:gd name="T58" fmla="*/ 0 w 984"/>
                      <a:gd name="T59" fmla="*/ 0 h 844"/>
                      <a:gd name="T60" fmla="*/ 0 w 984"/>
                      <a:gd name="T61" fmla="*/ 0 h 844"/>
                      <a:gd name="T62" fmla="*/ 0 w 984"/>
                      <a:gd name="T63" fmla="*/ 0 h 844"/>
                      <a:gd name="T64" fmla="*/ 0 w 984"/>
                      <a:gd name="T65" fmla="*/ 0 h 844"/>
                      <a:gd name="T66" fmla="*/ 0 w 984"/>
                      <a:gd name="T67" fmla="*/ 0 h 844"/>
                      <a:gd name="T68" fmla="*/ 0 w 984"/>
                      <a:gd name="T69" fmla="*/ 0 h 844"/>
                      <a:gd name="T70" fmla="*/ 0 w 984"/>
                      <a:gd name="T71" fmla="*/ 0 h 844"/>
                      <a:gd name="T72" fmla="*/ 0 w 984"/>
                      <a:gd name="T73" fmla="*/ 0 h 844"/>
                      <a:gd name="T74" fmla="*/ 0 w 984"/>
                      <a:gd name="T75" fmla="*/ 0 h 844"/>
                      <a:gd name="T76" fmla="*/ 0 w 984"/>
                      <a:gd name="T77" fmla="*/ 0 h 844"/>
                      <a:gd name="T78" fmla="*/ 0 w 984"/>
                      <a:gd name="T79" fmla="*/ 0 h 844"/>
                      <a:gd name="T80" fmla="*/ 0 w 984"/>
                      <a:gd name="T81" fmla="*/ 0 h 844"/>
                      <a:gd name="T82" fmla="*/ 0 w 984"/>
                      <a:gd name="T83" fmla="*/ 0 h 844"/>
                      <a:gd name="T84" fmla="*/ 0 w 984"/>
                      <a:gd name="T85" fmla="*/ 0 h 844"/>
                      <a:gd name="T86" fmla="*/ 0 w 984"/>
                      <a:gd name="T87" fmla="*/ 0 h 844"/>
                      <a:gd name="T88" fmla="*/ 0 w 984"/>
                      <a:gd name="T89" fmla="*/ 0 h 844"/>
                      <a:gd name="T90" fmla="*/ 0 w 984"/>
                      <a:gd name="T91" fmla="*/ 0 h 844"/>
                      <a:gd name="T92" fmla="*/ 0 w 984"/>
                      <a:gd name="T93" fmla="*/ 0 h 844"/>
                      <a:gd name="T94" fmla="*/ 0 w 984"/>
                      <a:gd name="T95" fmla="*/ 0 h 844"/>
                      <a:gd name="T96" fmla="*/ 0 w 984"/>
                      <a:gd name="T97" fmla="*/ 0 h 844"/>
                      <a:gd name="T98" fmla="*/ 0 w 984"/>
                      <a:gd name="T99" fmla="*/ 0 h 844"/>
                      <a:gd name="T100" fmla="*/ 0 w 984"/>
                      <a:gd name="T101" fmla="*/ 0 h 844"/>
                      <a:gd name="T102" fmla="*/ 0 w 984"/>
                      <a:gd name="T103" fmla="*/ 0 h 844"/>
                      <a:gd name="T104" fmla="*/ 0 w 984"/>
                      <a:gd name="T105" fmla="*/ 0 h 844"/>
                      <a:gd name="T106" fmla="*/ 0 w 984"/>
                      <a:gd name="T107" fmla="*/ 0 h 844"/>
                      <a:gd name="T108" fmla="*/ 0 w 984"/>
                      <a:gd name="T109" fmla="*/ 0 h 844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3" name="Freeform 37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0 w 36"/>
                      <a:gd name="T1" fmla="*/ 0 h 48"/>
                      <a:gd name="T2" fmla="*/ 0 w 36"/>
                      <a:gd name="T3" fmla="*/ 0 h 48"/>
                      <a:gd name="T4" fmla="*/ 0 w 36"/>
                      <a:gd name="T5" fmla="*/ 0 h 4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4" name="Freeform 38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0 h 37"/>
                      <a:gd name="T2" fmla="*/ 0 w 36"/>
                      <a:gd name="T3" fmla="*/ 0 h 37"/>
                      <a:gd name="T4" fmla="*/ 0 w 36"/>
                      <a:gd name="T5" fmla="*/ 0 h 37"/>
                      <a:gd name="T6" fmla="*/ 0 w 36"/>
                      <a:gd name="T7" fmla="*/ 0 h 37"/>
                      <a:gd name="T8" fmla="*/ 0 w 36"/>
                      <a:gd name="T9" fmla="*/ 0 h 3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5" name="Freeform 39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0 h 96"/>
                      <a:gd name="T2" fmla="*/ 0 w 170"/>
                      <a:gd name="T3" fmla="*/ 0 h 96"/>
                      <a:gd name="T4" fmla="*/ 0 w 170"/>
                      <a:gd name="T5" fmla="*/ 0 h 96"/>
                      <a:gd name="T6" fmla="*/ 0 w 170"/>
                      <a:gd name="T7" fmla="*/ 0 h 96"/>
                      <a:gd name="T8" fmla="*/ 0 w 170"/>
                      <a:gd name="T9" fmla="*/ 0 h 96"/>
                      <a:gd name="T10" fmla="*/ 0 w 170"/>
                      <a:gd name="T11" fmla="*/ 0 h 96"/>
                      <a:gd name="T12" fmla="*/ 0 w 170"/>
                      <a:gd name="T13" fmla="*/ 0 h 96"/>
                      <a:gd name="T14" fmla="*/ 0 w 170"/>
                      <a:gd name="T15" fmla="*/ 0 h 96"/>
                      <a:gd name="T16" fmla="*/ 0 w 170"/>
                      <a:gd name="T17" fmla="*/ 0 h 96"/>
                      <a:gd name="T18" fmla="*/ 0 w 170"/>
                      <a:gd name="T19" fmla="*/ 0 h 96"/>
                      <a:gd name="T20" fmla="*/ 0 w 170"/>
                      <a:gd name="T21" fmla="*/ 0 h 96"/>
                      <a:gd name="T22" fmla="*/ 0 w 170"/>
                      <a:gd name="T23" fmla="*/ 0 h 9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6" name="Freeform 40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0 w 138"/>
                      <a:gd name="T3" fmla="*/ 0 h 44"/>
                      <a:gd name="T4" fmla="*/ 0 w 138"/>
                      <a:gd name="T5" fmla="*/ 0 h 44"/>
                      <a:gd name="T6" fmla="*/ 0 w 138"/>
                      <a:gd name="T7" fmla="*/ 0 h 44"/>
                      <a:gd name="T8" fmla="*/ 0 w 138"/>
                      <a:gd name="T9" fmla="*/ 0 h 44"/>
                      <a:gd name="T10" fmla="*/ 0 w 138"/>
                      <a:gd name="T11" fmla="*/ 0 h 44"/>
                      <a:gd name="T12" fmla="*/ 0 w 138"/>
                      <a:gd name="T13" fmla="*/ 0 h 44"/>
                      <a:gd name="T14" fmla="*/ 0 w 138"/>
                      <a:gd name="T15" fmla="*/ 0 h 44"/>
                      <a:gd name="T16" fmla="*/ 0 w 138"/>
                      <a:gd name="T17" fmla="*/ 0 h 44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7" name="Freeform 41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0 w 57"/>
                      <a:gd name="T1" fmla="*/ 0 h 42"/>
                      <a:gd name="T2" fmla="*/ 0 w 57"/>
                      <a:gd name="T3" fmla="*/ 0 h 42"/>
                      <a:gd name="T4" fmla="*/ 0 w 57"/>
                      <a:gd name="T5" fmla="*/ 0 h 4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8" name="Freeform 42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0 w 39"/>
                      <a:gd name="T1" fmla="*/ 0 h 52"/>
                      <a:gd name="T2" fmla="*/ 0 w 39"/>
                      <a:gd name="T3" fmla="*/ 0 h 52"/>
                      <a:gd name="T4" fmla="*/ 0 w 39"/>
                      <a:gd name="T5" fmla="*/ 0 h 52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59" name="Freeform 43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0 w 44"/>
                      <a:gd name="T1" fmla="*/ 0 h 80"/>
                      <a:gd name="T2" fmla="*/ 0 w 44"/>
                      <a:gd name="T3" fmla="*/ 0 h 80"/>
                      <a:gd name="T4" fmla="*/ 0 w 44"/>
                      <a:gd name="T5" fmla="*/ 0 h 80"/>
                      <a:gd name="T6" fmla="*/ 0 w 44"/>
                      <a:gd name="T7" fmla="*/ 0 h 80"/>
                      <a:gd name="T8" fmla="*/ 0 w 44"/>
                      <a:gd name="T9" fmla="*/ 0 h 80"/>
                      <a:gd name="T10" fmla="*/ 0 w 44"/>
                      <a:gd name="T11" fmla="*/ 0 h 80"/>
                      <a:gd name="T12" fmla="*/ 0 w 44"/>
                      <a:gd name="T13" fmla="*/ 0 h 8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0" name="Freeform 44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1 w 323"/>
                      <a:gd name="T1" fmla="*/ 1 h 64"/>
                      <a:gd name="T2" fmla="*/ 1 w 323"/>
                      <a:gd name="T3" fmla="*/ 1 h 64"/>
                      <a:gd name="T4" fmla="*/ 1 w 323"/>
                      <a:gd name="T5" fmla="*/ 0 h 64"/>
                      <a:gd name="T6" fmla="*/ 1 w 323"/>
                      <a:gd name="T7" fmla="*/ 0 h 64"/>
                      <a:gd name="T8" fmla="*/ 1 w 323"/>
                      <a:gd name="T9" fmla="*/ 1 h 64"/>
                      <a:gd name="T10" fmla="*/ 1 w 323"/>
                      <a:gd name="T11" fmla="*/ 1 h 64"/>
                      <a:gd name="T12" fmla="*/ 1 w 323"/>
                      <a:gd name="T13" fmla="*/ 1 h 64"/>
                      <a:gd name="T14" fmla="*/ 1 w 323"/>
                      <a:gd name="T15" fmla="*/ 1 h 64"/>
                      <a:gd name="T16" fmla="*/ 1 w 323"/>
                      <a:gd name="T17" fmla="*/ 1 h 64"/>
                      <a:gd name="T18" fmla="*/ 1 w 323"/>
                      <a:gd name="T19" fmla="*/ 1 h 64"/>
                      <a:gd name="T20" fmla="*/ 1 w 323"/>
                      <a:gd name="T21" fmla="*/ 1 h 64"/>
                      <a:gd name="T22" fmla="*/ 1 w 323"/>
                      <a:gd name="T23" fmla="*/ 1 h 64"/>
                      <a:gd name="T24" fmla="*/ 1 w 323"/>
                      <a:gd name="T25" fmla="*/ 1 h 64"/>
                      <a:gd name="T26" fmla="*/ 1 w 323"/>
                      <a:gd name="T27" fmla="*/ 1 h 64"/>
                      <a:gd name="T28" fmla="*/ 1 w 323"/>
                      <a:gd name="T29" fmla="*/ 1 h 64"/>
                      <a:gd name="T30" fmla="*/ 1 w 323"/>
                      <a:gd name="T31" fmla="*/ 1 h 64"/>
                      <a:gd name="T32" fmla="*/ 1 w 323"/>
                      <a:gd name="T33" fmla="*/ 1 h 64"/>
                      <a:gd name="T34" fmla="*/ 1 w 323"/>
                      <a:gd name="T35" fmla="*/ 1 h 64"/>
                      <a:gd name="T36" fmla="*/ 1 w 323"/>
                      <a:gd name="T37" fmla="*/ 1 h 64"/>
                      <a:gd name="T38" fmla="*/ 1 w 323"/>
                      <a:gd name="T39" fmla="*/ 1 h 64"/>
                      <a:gd name="T40" fmla="*/ 1 w 323"/>
                      <a:gd name="T41" fmla="*/ 1 h 64"/>
                      <a:gd name="T42" fmla="*/ 1 w 323"/>
                      <a:gd name="T43" fmla="*/ 1 h 64"/>
                      <a:gd name="T44" fmla="*/ 1 w 323"/>
                      <a:gd name="T45" fmla="*/ 1 h 64"/>
                      <a:gd name="T46" fmla="*/ 1 w 323"/>
                      <a:gd name="T47" fmla="*/ 1 h 64"/>
                      <a:gd name="T48" fmla="*/ 1 w 323"/>
                      <a:gd name="T49" fmla="*/ 1 h 64"/>
                      <a:gd name="T50" fmla="*/ 1 w 323"/>
                      <a:gd name="T51" fmla="*/ 1 h 64"/>
                      <a:gd name="T52" fmla="*/ 1 w 323"/>
                      <a:gd name="T53" fmla="*/ 0 h 64"/>
                      <a:gd name="T54" fmla="*/ 1 w 323"/>
                      <a:gd name="T55" fmla="*/ 1 h 64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1" name="Freeform 45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 w 300"/>
                      <a:gd name="T1" fmla="*/ 1 h 31"/>
                      <a:gd name="T2" fmla="*/ 1 w 300"/>
                      <a:gd name="T3" fmla="*/ 1 h 31"/>
                      <a:gd name="T4" fmla="*/ 1 w 300"/>
                      <a:gd name="T5" fmla="*/ 0 h 31"/>
                      <a:gd name="T6" fmla="*/ 1 w 300"/>
                      <a:gd name="T7" fmla="*/ 1 h 31"/>
                      <a:gd name="T8" fmla="*/ 1 w 300"/>
                      <a:gd name="T9" fmla="*/ 1 h 31"/>
                      <a:gd name="T10" fmla="*/ 1 w 300"/>
                      <a:gd name="T11" fmla="*/ 1 h 31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2" name="Freeform 46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3" name="Freeform 47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4" name="Freeform 48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5" name="Freeform 49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6" name="Freeform 50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7" name="Freeform 51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8" name="Freeform 52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69" name="Freeform 53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0" name="Freeform 54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1" name="Freeform 55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2" name="Freeform 56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2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2 w 682"/>
                      <a:gd name="T61" fmla="*/ 1 h 557"/>
                      <a:gd name="T62" fmla="*/ 2 w 682"/>
                      <a:gd name="T63" fmla="*/ 1 h 557"/>
                      <a:gd name="T64" fmla="*/ 2 w 682"/>
                      <a:gd name="T65" fmla="*/ 1 h 557"/>
                      <a:gd name="T66" fmla="*/ 2 w 682"/>
                      <a:gd name="T67" fmla="*/ 1 h 557"/>
                      <a:gd name="T68" fmla="*/ 2 w 682"/>
                      <a:gd name="T69" fmla="*/ 1 h 557"/>
                      <a:gd name="T70" fmla="*/ 2 w 682"/>
                      <a:gd name="T71" fmla="*/ 1 h 557"/>
                      <a:gd name="T72" fmla="*/ 2 w 682"/>
                      <a:gd name="T73" fmla="*/ 1 h 557"/>
                      <a:gd name="T74" fmla="*/ 2 w 682"/>
                      <a:gd name="T75" fmla="*/ 1 h 557"/>
                      <a:gd name="T76" fmla="*/ 2 w 682"/>
                      <a:gd name="T77" fmla="*/ 1 h 557"/>
                      <a:gd name="T78" fmla="*/ 2 w 682"/>
                      <a:gd name="T79" fmla="*/ 1 h 557"/>
                      <a:gd name="T80" fmla="*/ 2 w 682"/>
                      <a:gd name="T81" fmla="*/ 2 h 557"/>
                      <a:gd name="T82" fmla="*/ 1 w 682"/>
                      <a:gd name="T83" fmla="*/ 2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3" name="Freeform 57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4" name="Freeform 58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5" name="Freeform 59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6" name="Freeform 60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7" name="Freeform 61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8" name="Freeform 62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3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2 w 931"/>
                      <a:gd name="T59" fmla="*/ 1 h 149"/>
                      <a:gd name="T60" fmla="*/ 2 w 931"/>
                      <a:gd name="T61" fmla="*/ 1 h 149"/>
                      <a:gd name="T62" fmla="*/ 2 w 931"/>
                      <a:gd name="T63" fmla="*/ 1 h 149"/>
                      <a:gd name="T64" fmla="*/ 2 w 931"/>
                      <a:gd name="T65" fmla="*/ 1 h 149"/>
                      <a:gd name="T66" fmla="*/ 2 w 931"/>
                      <a:gd name="T67" fmla="*/ 1 h 149"/>
                      <a:gd name="T68" fmla="*/ 2 w 931"/>
                      <a:gd name="T69" fmla="*/ 1 h 149"/>
                      <a:gd name="T70" fmla="*/ 2 w 931"/>
                      <a:gd name="T71" fmla="*/ 1 h 149"/>
                      <a:gd name="T72" fmla="*/ 2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79" name="Freeform 63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0" name="Freeform 64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1" name="Freeform 65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2" name="Freeform 66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83" name="Freeform 67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1085" name="Group 68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1086" name="Freeform 69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0 w 30"/>
                      <a:gd name="T1" fmla="*/ 0 h 42"/>
                      <a:gd name="T2" fmla="*/ 0 w 30"/>
                      <a:gd name="T3" fmla="*/ 0 h 42"/>
                      <a:gd name="T4" fmla="*/ 0 w 30"/>
                      <a:gd name="T5" fmla="*/ 0 h 42"/>
                      <a:gd name="T6" fmla="*/ 0 w 30"/>
                      <a:gd name="T7" fmla="*/ 0 h 42"/>
                      <a:gd name="T8" fmla="*/ 0 w 30"/>
                      <a:gd name="T9" fmla="*/ 0 h 42"/>
                      <a:gd name="T10" fmla="*/ 0 w 30"/>
                      <a:gd name="T11" fmla="*/ 0 h 42"/>
                      <a:gd name="T12" fmla="*/ 0 w 30"/>
                      <a:gd name="T13" fmla="*/ 0 h 42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7" name="Freeform 70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0 w 25"/>
                      <a:gd name="T1" fmla="*/ 0 h 16"/>
                      <a:gd name="T2" fmla="*/ 0 w 25"/>
                      <a:gd name="T3" fmla="*/ 0 h 16"/>
                      <a:gd name="T4" fmla="*/ 0 w 25"/>
                      <a:gd name="T5" fmla="*/ 0 h 16"/>
                      <a:gd name="T6" fmla="*/ 0 w 25"/>
                      <a:gd name="T7" fmla="*/ 0 h 1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8" name="Freeform 71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0 w 65"/>
                      <a:gd name="T1" fmla="*/ 0 h 46"/>
                      <a:gd name="T2" fmla="*/ 0 w 65"/>
                      <a:gd name="T3" fmla="*/ 0 h 46"/>
                      <a:gd name="T4" fmla="*/ 0 w 65"/>
                      <a:gd name="T5" fmla="*/ 0 h 46"/>
                      <a:gd name="T6" fmla="*/ 0 w 65"/>
                      <a:gd name="T7" fmla="*/ 0 h 46"/>
                      <a:gd name="T8" fmla="*/ 0 w 65"/>
                      <a:gd name="T9" fmla="*/ 0 h 46"/>
                      <a:gd name="T10" fmla="*/ 0 w 65"/>
                      <a:gd name="T11" fmla="*/ 0 h 46"/>
                      <a:gd name="T12" fmla="*/ 0 w 65"/>
                      <a:gd name="T13" fmla="*/ 0 h 46"/>
                      <a:gd name="T14" fmla="*/ 0 w 65"/>
                      <a:gd name="T15" fmla="*/ 0 h 46"/>
                      <a:gd name="T16" fmla="*/ 0 w 65"/>
                      <a:gd name="T17" fmla="*/ 0 h 4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89" name="Freeform 72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0 h 47"/>
                      <a:gd name="T2" fmla="*/ 0 w 69"/>
                      <a:gd name="T3" fmla="*/ 0 h 47"/>
                      <a:gd name="T4" fmla="*/ 0 w 69"/>
                      <a:gd name="T5" fmla="*/ 0 h 47"/>
                      <a:gd name="T6" fmla="*/ 0 w 69"/>
                      <a:gd name="T7" fmla="*/ 0 h 47"/>
                      <a:gd name="T8" fmla="*/ 0 w 69"/>
                      <a:gd name="T9" fmla="*/ 0 h 47"/>
                      <a:gd name="T10" fmla="*/ 0 w 69"/>
                      <a:gd name="T11" fmla="*/ 0 h 47"/>
                      <a:gd name="T12" fmla="*/ 0 w 69"/>
                      <a:gd name="T13" fmla="*/ 0 h 47"/>
                      <a:gd name="T14" fmla="*/ 0 w 69"/>
                      <a:gd name="T15" fmla="*/ 0 h 47"/>
                      <a:gd name="T16" fmla="*/ 0 w 69"/>
                      <a:gd name="T17" fmla="*/ 0 h 47"/>
                      <a:gd name="T18" fmla="*/ 0 w 69"/>
                      <a:gd name="T19" fmla="*/ 0 h 47"/>
                      <a:gd name="T20" fmla="*/ 0 w 69"/>
                      <a:gd name="T21" fmla="*/ 0 h 47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0" name="Freeform 73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0 w 355"/>
                      <a:gd name="T1" fmla="*/ 0 h 277"/>
                      <a:gd name="T2" fmla="*/ 0 w 355"/>
                      <a:gd name="T3" fmla="*/ 0 h 277"/>
                      <a:gd name="T4" fmla="*/ 0 w 355"/>
                      <a:gd name="T5" fmla="*/ 0 h 277"/>
                      <a:gd name="T6" fmla="*/ 0 w 355"/>
                      <a:gd name="T7" fmla="*/ 0 h 277"/>
                      <a:gd name="T8" fmla="*/ 0 w 355"/>
                      <a:gd name="T9" fmla="*/ 0 h 277"/>
                      <a:gd name="T10" fmla="*/ 0 w 355"/>
                      <a:gd name="T11" fmla="*/ 0 h 277"/>
                      <a:gd name="T12" fmla="*/ 0 w 355"/>
                      <a:gd name="T13" fmla="*/ 0 h 277"/>
                      <a:gd name="T14" fmla="*/ 0 w 355"/>
                      <a:gd name="T15" fmla="*/ 0 h 277"/>
                      <a:gd name="T16" fmla="*/ 0 w 355"/>
                      <a:gd name="T17" fmla="*/ 0 h 277"/>
                      <a:gd name="T18" fmla="*/ 0 w 355"/>
                      <a:gd name="T19" fmla="*/ 0 h 277"/>
                      <a:gd name="T20" fmla="*/ 0 w 355"/>
                      <a:gd name="T21" fmla="*/ 0 h 277"/>
                      <a:gd name="T22" fmla="*/ 0 w 355"/>
                      <a:gd name="T23" fmla="*/ 0 h 277"/>
                      <a:gd name="T24" fmla="*/ 0 w 355"/>
                      <a:gd name="T25" fmla="*/ 0 h 277"/>
                      <a:gd name="T26" fmla="*/ 0 w 355"/>
                      <a:gd name="T27" fmla="*/ 0 h 277"/>
                      <a:gd name="T28" fmla="*/ 0 w 355"/>
                      <a:gd name="T29" fmla="*/ 0 h 277"/>
                      <a:gd name="T30" fmla="*/ 0 w 355"/>
                      <a:gd name="T31" fmla="*/ 0 h 277"/>
                      <a:gd name="T32" fmla="*/ 0 w 355"/>
                      <a:gd name="T33" fmla="*/ 0 h 277"/>
                      <a:gd name="T34" fmla="*/ 0 w 355"/>
                      <a:gd name="T35" fmla="*/ 0 h 277"/>
                      <a:gd name="T36" fmla="*/ 0 w 355"/>
                      <a:gd name="T37" fmla="*/ 0 h 277"/>
                      <a:gd name="T38" fmla="*/ 0 w 355"/>
                      <a:gd name="T39" fmla="*/ 0 h 277"/>
                      <a:gd name="T40" fmla="*/ 0 w 355"/>
                      <a:gd name="T41" fmla="*/ 0 h 277"/>
                      <a:gd name="T42" fmla="*/ 0 w 355"/>
                      <a:gd name="T43" fmla="*/ 0 h 277"/>
                      <a:gd name="T44" fmla="*/ 0 w 355"/>
                      <a:gd name="T45" fmla="*/ 0 h 277"/>
                      <a:gd name="T46" fmla="*/ 0 w 355"/>
                      <a:gd name="T47" fmla="*/ 0 h 277"/>
                      <a:gd name="T48" fmla="*/ 0 w 355"/>
                      <a:gd name="T49" fmla="*/ 0 h 277"/>
                      <a:gd name="T50" fmla="*/ 0 w 355"/>
                      <a:gd name="T51" fmla="*/ 0 h 277"/>
                      <a:gd name="T52" fmla="*/ 0 w 355"/>
                      <a:gd name="T53" fmla="*/ 0 h 277"/>
                      <a:gd name="T54" fmla="*/ 0 w 355"/>
                      <a:gd name="T55" fmla="*/ 0 h 277"/>
                      <a:gd name="T56" fmla="*/ 0 w 355"/>
                      <a:gd name="T57" fmla="*/ 0 h 277"/>
                      <a:gd name="T58" fmla="*/ 0 w 355"/>
                      <a:gd name="T59" fmla="*/ 0 h 277"/>
                      <a:gd name="T60" fmla="*/ 0 w 355"/>
                      <a:gd name="T61" fmla="*/ 0 h 277"/>
                      <a:gd name="T62" fmla="*/ 0 w 355"/>
                      <a:gd name="T63" fmla="*/ 0 h 277"/>
                      <a:gd name="T64" fmla="*/ 0 w 355"/>
                      <a:gd name="T65" fmla="*/ 0 h 277"/>
                      <a:gd name="T66" fmla="*/ 0 w 355"/>
                      <a:gd name="T67" fmla="*/ 0 h 277"/>
                      <a:gd name="T68" fmla="*/ 0 w 355"/>
                      <a:gd name="T69" fmla="*/ 0 h 277"/>
                      <a:gd name="T70" fmla="*/ 0 w 355"/>
                      <a:gd name="T71" fmla="*/ 0 h 277"/>
                      <a:gd name="T72" fmla="*/ 0 w 355"/>
                      <a:gd name="T73" fmla="*/ 0 h 277"/>
                      <a:gd name="T74" fmla="*/ 0 w 355"/>
                      <a:gd name="T75" fmla="*/ 0 h 277"/>
                      <a:gd name="T76" fmla="*/ 0 w 355"/>
                      <a:gd name="T77" fmla="*/ 0 h 277"/>
                      <a:gd name="T78" fmla="*/ 0 w 355"/>
                      <a:gd name="T79" fmla="*/ 0 h 277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1" name="Freeform 74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0 w 156"/>
                      <a:gd name="T1" fmla="*/ 0 h 206"/>
                      <a:gd name="T2" fmla="*/ 0 w 156"/>
                      <a:gd name="T3" fmla="*/ 0 h 206"/>
                      <a:gd name="T4" fmla="*/ 0 w 156"/>
                      <a:gd name="T5" fmla="*/ 0 h 206"/>
                      <a:gd name="T6" fmla="*/ 0 w 156"/>
                      <a:gd name="T7" fmla="*/ 0 h 206"/>
                      <a:gd name="T8" fmla="*/ 0 w 156"/>
                      <a:gd name="T9" fmla="*/ 0 h 206"/>
                      <a:gd name="T10" fmla="*/ 0 w 156"/>
                      <a:gd name="T11" fmla="*/ 0 h 206"/>
                      <a:gd name="T12" fmla="*/ 0 w 156"/>
                      <a:gd name="T13" fmla="*/ 0 h 206"/>
                      <a:gd name="T14" fmla="*/ 0 w 156"/>
                      <a:gd name="T15" fmla="*/ 0 h 206"/>
                      <a:gd name="T16" fmla="*/ 0 w 156"/>
                      <a:gd name="T17" fmla="*/ 0 h 206"/>
                      <a:gd name="T18" fmla="*/ 0 w 156"/>
                      <a:gd name="T19" fmla="*/ 0 h 206"/>
                      <a:gd name="T20" fmla="*/ 0 w 156"/>
                      <a:gd name="T21" fmla="*/ 0 h 206"/>
                      <a:gd name="T22" fmla="*/ 0 w 156"/>
                      <a:gd name="T23" fmla="*/ 0 h 206"/>
                      <a:gd name="T24" fmla="*/ 0 w 156"/>
                      <a:gd name="T25" fmla="*/ 0 h 206"/>
                      <a:gd name="T26" fmla="*/ 0 w 156"/>
                      <a:gd name="T27" fmla="*/ 0 h 206"/>
                      <a:gd name="T28" fmla="*/ 0 w 156"/>
                      <a:gd name="T29" fmla="*/ 0 h 206"/>
                      <a:gd name="T30" fmla="*/ 0 w 156"/>
                      <a:gd name="T31" fmla="*/ 0 h 206"/>
                      <a:gd name="T32" fmla="*/ 0 w 156"/>
                      <a:gd name="T33" fmla="*/ 0 h 206"/>
                      <a:gd name="T34" fmla="*/ 0 w 156"/>
                      <a:gd name="T35" fmla="*/ 0 h 206"/>
                      <a:gd name="T36" fmla="*/ 0 w 156"/>
                      <a:gd name="T37" fmla="*/ 0 h 206"/>
                      <a:gd name="T38" fmla="*/ 0 w 156"/>
                      <a:gd name="T39" fmla="*/ 0 h 206"/>
                      <a:gd name="T40" fmla="*/ 0 w 156"/>
                      <a:gd name="T41" fmla="*/ 0 h 206"/>
                      <a:gd name="T42" fmla="*/ 0 w 156"/>
                      <a:gd name="T43" fmla="*/ 0 h 206"/>
                      <a:gd name="T44" fmla="*/ 0 w 156"/>
                      <a:gd name="T45" fmla="*/ 0 h 206"/>
                      <a:gd name="T46" fmla="*/ 0 w 156"/>
                      <a:gd name="T47" fmla="*/ 0 h 206"/>
                      <a:gd name="T48" fmla="*/ 0 w 156"/>
                      <a:gd name="T49" fmla="*/ 0 h 206"/>
                      <a:gd name="T50" fmla="*/ 0 w 156"/>
                      <a:gd name="T51" fmla="*/ 0 h 206"/>
                      <a:gd name="T52" fmla="*/ 0 w 156"/>
                      <a:gd name="T53" fmla="*/ 0 h 206"/>
                      <a:gd name="T54" fmla="*/ 0 w 156"/>
                      <a:gd name="T55" fmla="*/ 0 h 206"/>
                      <a:gd name="T56" fmla="*/ 0 w 156"/>
                      <a:gd name="T57" fmla="*/ 0 h 206"/>
                      <a:gd name="T58" fmla="*/ 0 w 156"/>
                      <a:gd name="T59" fmla="*/ 0 h 206"/>
                      <a:gd name="T60" fmla="*/ 0 w 156"/>
                      <a:gd name="T61" fmla="*/ 0 h 206"/>
                      <a:gd name="T62" fmla="*/ 0 w 156"/>
                      <a:gd name="T63" fmla="*/ 0 h 20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</a:gdLst>
                    <a:ahLst/>
                    <a:cxnLst>
                      <a:cxn ang="T64">
                        <a:pos x="T0" y="T1"/>
                      </a:cxn>
                      <a:cxn ang="T65">
                        <a:pos x="T2" y="T3"/>
                      </a:cxn>
                      <a:cxn ang="T66">
                        <a:pos x="T4" y="T5"/>
                      </a:cxn>
                      <a:cxn ang="T67">
                        <a:pos x="T6" y="T7"/>
                      </a:cxn>
                      <a:cxn ang="T68">
                        <a:pos x="T8" y="T9"/>
                      </a:cxn>
                      <a:cxn ang="T69">
                        <a:pos x="T10" y="T11"/>
                      </a:cxn>
                      <a:cxn ang="T70">
                        <a:pos x="T12" y="T13"/>
                      </a:cxn>
                      <a:cxn ang="T71">
                        <a:pos x="T14" y="T15"/>
                      </a:cxn>
                      <a:cxn ang="T72">
                        <a:pos x="T16" y="T17"/>
                      </a:cxn>
                      <a:cxn ang="T73">
                        <a:pos x="T18" y="T19"/>
                      </a:cxn>
                      <a:cxn ang="T74">
                        <a:pos x="T20" y="T21"/>
                      </a:cxn>
                      <a:cxn ang="T75">
                        <a:pos x="T22" y="T23"/>
                      </a:cxn>
                      <a:cxn ang="T76">
                        <a:pos x="T24" y="T25"/>
                      </a:cxn>
                      <a:cxn ang="T77">
                        <a:pos x="T26" y="T27"/>
                      </a:cxn>
                      <a:cxn ang="T78">
                        <a:pos x="T28" y="T29"/>
                      </a:cxn>
                      <a:cxn ang="T79">
                        <a:pos x="T30" y="T31"/>
                      </a:cxn>
                      <a:cxn ang="T80">
                        <a:pos x="T32" y="T33"/>
                      </a:cxn>
                      <a:cxn ang="T81">
                        <a:pos x="T34" y="T35"/>
                      </a:cxn>
                      <a:cxn ang="T82">
                        <a:pos x="T36" y="T37"/>
                      </a:cxn>
                      <a:cxn ang="T83">
                        <a:pos x="T38" y="T39"/>
                      </a:cxn>
                      <a:cxn ang="T84">
                        <a:pos x="T40" y="T41"/>
                      </a:cxn>
                      <a:cxn ang="T85">
                        <a:pos x="T42" y="T43"/>
                      </a:cxn>
                      <a:cxn ang="T86">
                        <a:pos x="T44" y="T45"/>
                      </a:cxn>
                      <a:cxn ang="T87">
                        <a:pos x="T46" y="T47"/>
                      </a:cxn>
                      <a:cxn ang="T88">
                        <a:pos x="T48" y="T49"/>
                      </a:cxn>
                      <a:cxn ang="T89">
                        <a:pos x="T50" y="T51"/>
                      </a:cxn>
                      <a:cxn ang="T90">
                        <a:pos x="T52" y="T53"/>
                      </a:cxn>
                      <a:cxn ang="T91">
                        <a:pos x="T54" y="T55"/>
                      </a:cxn>
                      <a:cxn ang="T92">
                        <a:pos x="T56" y="T57"/>
                      </a:cxn>
                      <a:cxn ang="T93">
                        <a:pos x="T58" y="T59"/>
                      </a:cxn>
                      <a:cxn ang="T94">
                        <a:pos x="T60" y="T61"/>
                      </a:cxn>
                      <a:cxn ang="T95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2" name="Freeform 75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0 w 109"/>
                      <a:gd name="T1" fmla="*/ 0 h 38"/>
                      <a:gd name="T2" fmla="*/ 0 w 109"/>
                      <a:gd name="T3" fmla="*/ 0 h 38"/>
                      <a:gd name="T4" fmla="*/ 0 w 109"/>
                      <a:gd name="T5" fmla="*/ 0 h 38"/>
                      <a:gd name="T6" fmla="*/ 0 w 109"/>
                      <a:gd name="T7" fmla="*/ 0 h 38"/>
                      <a:gd name="T8" fmla="*/ 0 w 109"/>
                      <a:gd name="T9" fmla="*/ 0 h 38"/>
                      <a:gd name="T10" fmla="*/ 0 w 109"/>
                      <a:gd name="T11" fmla="*/ 0 h 38"/>
                      <a:gd name="T12" fmla="*/ 0 w 109"/>
                      <a:gd name="T13" fmla="*/ 0 h 38"/>
                      <a:gd name="T14" fmla="*/ 0 w 109"/>
                      <a:gd name="T15" fmla="*/ 0 h 38"/>
                      <a:gd name="T16" fmla="*/ 0 w 109"/>
                      <a:gd name="T17" fmla="*/ 0 h 38"/>
                      <a:gd name="T18" fmla="*/ 0 w 109"/>
                      <a:gd name="T19" fmla="*/ 0 h 3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3" name="Freeform 76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0 w 76"/>
                      <a:gd name="T1" fmla="*/ 0 h 104"/>
                      <a:gd name="T2" fmla="*/ 0 w 76"/>
                      <a:gd name="T3" fmla="*/ 0 h 104"/>
                      <a:gd name="T4" fmla="*/ 0 w 76"/>
                      <a:gd name="T5" fmla="*/ 0 h 104"/>
                      <a:gd name="T6" fmla="*/ 0 w 76"/>
                      <a:gd name="T7" fmla="*/ 0 h 104"/>
                      <a:gd name="T8" fmla="*/ 0 w 76"/>
                      <a:gd name="T9" fmla="*/ 0 h 104"/>
                      <a:gd name="T10" fmla="*/ 0 w 76"/>
                      <a:gd name="T11" fmla="*/ 0 h 104"/>
                      <a:gd name="T12" fmla="*/ 0 w 76"/>
                      <a:gd name="T13" fmla="*/ 0 h 104"/>
                      <a:gd name="T14" fmla="*/ 0 w 76"/>
                      <a:gd name="T15" fmla="*/ 0 h 104"/>
                      <a:gd name="T16" fmla="*/ 0 w 76"/>
                      <a:gd name="T17" fmla="*/ 0 h 104"/>
                      <a:gd name="T18" fmla="*/ 0 w 76"/>
                      <a:gd name="T19" fmla="*/ 0 h 104"/>
                      <a:gd name="T20" fmla="*/ 0 w 76"/>
                      <a:gd name="T21" fmla="*/ 0 h 104"/>
                      <a:gd name="T22" fmla="*/ 0 w 76"/>
                      <a:gd name="T23" fmla="*/ 0 h 104"/>
                      <a:gd name="T24" fmla="*/ 0 w 76"/>
                      <a:gd name="T25" fmla="*/ 0 h 104"/>
                      <a:gd name="T26" fmla="*/ 0 w 76"/>
                      <a:gd name="T27" fmla="*/ 0 h 104"/>
                      <a:gd name="T28" fmla="*/ 0 w 76"/>
                      <a:gd name="T29" fmla="*/ 0 h 104"/>
                      <a:gd name="T30" fmla="*/ 0 w 76"/>
                      <a:gd name="T31" fmla="*/ 0 h 104"/>
                      <a:gd name="T32" fmla="*/ 0 w 76"/>
                      <a:gd name="T33" fmla="*/ 0 h 104"/>
                      <a:gd name="T34" fmla="*/ 0 w 76"/>
                      <a:gd name="T35" fmla="*/ 0 h 104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4" name="Freeform 77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0 w 37"/>
                      <a:gd name="T1" fmla="*/ 0 h 61"/>
                      <a:gd name="T2" fmla="*/ 0 w 37"/>
                      <a:gd name="T3" fmla="*/ 0 h 61"/>
                      <a:gd name="T4" fmla="*/ 0 w 37"/>
                      <a:gd name="T5" fmla="*/ 0 h 61"/>
                      <a:gd name="T6" fmla="*/ 0 w 37"/>
                      <a:gd name="T7" fmla="*/ 0 h 61"/>
                      <a:gd name="T8" fmla="*/ 0 w 37"/>
                      <a:gd name="T9" fmla="*/ 0 h 61"/>
                      <a:gd name="T10" fmla="*/ 0 w 37"/>
                      <a:gd name="T11" fmla="*/ 0 h 61"/>
                      <a:gd name="T12" fmla="*/ 0 w 37"/>
                      <a:gd name="T13" fmla="*/ 0 h 61"/>
                      <a:gd name="T14" fmla="*/ 0 w 37"/>
                      <a:gd name="T15" fmla="*/ 0 h 61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5" name="Freeform 78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0 w 49"/>
                      <a:gd name="T1" fmla="*/ 0 h 29"/>
                      <a:gd name="T2" fmla="*/ 0 w 49"/>
                      <a:gd name="T3" fmla="*/ 0 h 29"/>
                      <a:gd name="T4" fmla="*/ 0 w 49"/>
                      <a:gd name="T5" fmla="*/ 0 h 29"/>
                      <a:gd name="T6" fmla="*/ 0 w 49"/>
                      <a:gd name="T7" fmla="*/ 0 h 29"/>
                      <a:gd name="T8" fmla="*/ 0 w 49"/>
                      <a:gd name="T9" fmla="*/ 0 h 29"/>
                      <a:gd name="T10" fmla="*/ 0 w 49"/>
                      <a:gd name="T11" fmla="*/ 0 h 29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6" name="Freeform 79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0 w 61"/>
                      <a:gd name="T1" fmla="*/ 0 h 48"/>
                      <a:gd name="T2" fmla="*/ 0 w 61"/>
                      <a:gd name="T3" fmla="*/ 0 h 48"/>
                      <a:gd name="T4" fmla="*/ 0 w 61"/>
                      <a:gd name="T5" fmla="*/ 0 h 48"/>
                      <a:gd name="T6" fmla="*/ 0 w 61"/>
                      <a:gd name="T7" fmla="*/ 0 h 48"/>
                      <a:gd name="T8" fmla="*/ 0 w 61"/>
                      <a:gd name="T9" fmla="*/ 0 h 48"/>
                      <a:gd name="T10" fmla="*/ 0 w 61"/>
                      <a:gd name="T11" fmla="*/ 0 h 48"/>
                      <a:gd name="T12" fmla="*/ 0 w 61"/>
                      <a:gd name="T13" fmla="*/ 0 h 48"/>
                      <a:gd name="T14" fmla="*/ 0 w 61"/>
                      <a:gd name="T15" fmla="*/ 0 h 48"/>
                      <a:gd name="T16" fmla="*/ 0 w 61"/>
                      <a:gd name="T17" fmla="*/ 0 h 48"/>
                      <a:gd name="T18" fmla="*/ 0 w 61"/>
                      <a:gd name="T19" fmla="*/ 0 h 48"/>
                      <a:gd name="T20" fmla="*/ 0 w 61"/>
                      <a:gd name="T21" fmla="*/ 0 h 48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7" name="Freeform 80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0 w 286"/>
                      <a:gd name="T1" fmla="*/ 0 h 182"/>
                      <a:gd name="T2" fmla="*/ 0 w 286"/>
                      <a:gd name="T3" fmla="*/ 0 h 182"/>
                      <a:gd name="T4" fmla="*/ 0 w 286"/>
                      <a:gd name="T5" fmla="*/ 0 h 182"/>
                      <a:gd name="T6" fmla="*/ 0 w 286"/>
                      <a:gd name="T7" fmla="*/ 0 h 182"/>
                      <a:gd name="T8" fmla="*/ 0 w 286"/>
                      <a:gd name="T9" fmla="*/ 0 h 182"/>
                      <a:gd name="T10" fmla="*/ 0 w 286"/>
                      <a:gd name="T11" fmla="*/ 0 h 182"/>
                      <a:gd name="T12" fmla="*/ 0 w 286"/>
                      <a:gd name="T13" fmla="*/ 0 h 182"/>
                      <a:gd name="T14" fmla="*/ 0 w 286"/>
                      <a:gd name="T15" fmla="*/ 0 h 182"/>
                      <a:gd name="T16" fmla="*/ 0 w 286"/>
                      <a:gd name="T17" fmla="*/ 0 h 182"/>
                      <a:gd name="T18" fmla="*/ 0 w 286"/>
                      <a:gd name="T19" fmla="*/ 0 h 182"/>
                      <a:gd name="T20" fmla="*/ 0 w 286"/>
                      <a:gd name="T21" fmla="*/ 0 h 182"/>
                      <a:gd name="T22" fmla="*/ 0 w 286"/>
                      <a:gd name="T23" fmla="*/ 0 h 182"/>
                      <a:gd name="T24" fmla="*/ 0 w 286"/>
                      <a:gd name="T25" fmla="*/ 0 h 182"/>
                      <a:gd name="T26" fmla="*/ 0 w 286"/>
                      <a:gd name="T27" fmla="*/ 0 h 182"/>
                      <a:gd name="T28" fmla="*/ 0 w 286"/>
                      <a:gd name="T29" fmla="*/ 0 h 182"/>
                      <a:gd name="T30" fmla="*/ 0 w 286"/>
                      <a:gd name="T31" fmla="*/ 0 h 182"/>
                      <a:gd name="T32" fmla="*/ 0 w 286"/>
                      <a:gd name="T33" fmla="*/ 0 h 182"/>
                      <a:gd name="T34" fmla="*/ 0 w 286"/>
                      <a:gd name="T35" fmla="*/ 0 h 182"/>
                      <a:gd name="T36" fmla="*/ 0 w 286"/>
                      <a:gd name="T37" fmla="*/ 0 h 182"/>
                      <a:gd name="T38" fmla="*/ 0 w 286"/>
                      <a:gd name="T39" fmla="*/ 0 h 182"/>
                      <a:gd name="T40" fmla="*/ 0 w 286"/>
                      <a:gd name="T41" fmla="*/ 0 h 182"/>
                      <a:gd name="T42" fmla="*/ 0 w 286"/>
                      <a:gd name="T43" fmla="*/ 0 h 182"/>
                      <a:gd name="T44" fmla="*/ 0 w 286"/>
                      <a:gd name="T45" fmla="*/ 0 h 182"/>
                      <a:gd name="T46" fmla="*/ 0 w 286"/>
                      <a:gd name="T47" fmla="*/ 0 h 182"/>
                      <a:gd name="T48" fmla="*/ 0 w 286"/>
                      <a:gd name="T49" fmla="*/ 0 h 182"/>
                      <a:gd name="T50" fmla="*/ 0 w 286"/>
                      <a:gd name="T51" fmla="*/ 0 h 182"/>
                      <a:gd name="T52" fmla="*/ 0 w 286"/>
                      <a:gd name="T53" fmla="*/ 0 h 182"/>
                      <a:gd name="T54" fmla="*/ 0 w 286"/>
                      <a:gd name="T55" fmla="*/ 0 h 182"/>
                      <a:gd name="T56" fmla="*/ 0 w 286"/>
                      <a:gd name="T57" fmla="*/ 0 h 182"/>
                      <a:gd name="T58" fmla="*/ 0 w 286"/>
                      <a:gd name="T59" fmla="*/ 0 h 182"/>
                      <a:gd name="T60" fmla="*/ 0 w 286"/>
                      <a:gd name="T61" fmla="*/ 0 h 182"/>
                      <a:gd name="T62" fmla="*/ 0 w 286"/>
                      <a:gd name="T63" fmla="*/ 0 h 182"/>
                      <a:gd name="T64" fmla="*/ 0 w 286"/>
                      <a:gd name="T65" fmla="*/ 0 h 182"/>
                      <a:gd name="T66" fmla="*/ 0 w 286"/>
                      <a:gd name="T67" fmla="*/ 0 h 182"/>
                      <a:gd name="T68" fmla="*/ 0 w 286"/>
                      <a:gd name="T69" fmla="*/ 0 h 182"/>
                      <a:gd name="T70" fmla="*/ 0 w 286"/>
                      <a:gd name="T71" fmla="*/ 0 h 182"/>
                      <a:gd name="T72" fmla="*/ 0 w 286"/>
                      <a:gd name="T73" fmla="*/ 0 h 182"/>
                      <a:gd name="T74" fmla="*/ 0 w 286"/>
                      <a:gd name="T75" fmla="*/ 0 h 182"/>
                      <a:gd name="T76" fmla="*/ 0 w 286"/>
                      <a:gd name="T77" fmla="*/ 0 h 182"/>
                      <a:gd name="T78" fmla="*/ 0 w 286"/>
                      <a:gd name="T79" fmla="*/ 0 h 182"/>
                      <a:gd name="T80" fmla="*/ 0 w 286"/>
                      <a:gd name="T81" fmla="*/ 0 h 182"/>
                      <a:gd name="T82" fmla="*/ 0 w 286"/>
                      <a:gd name="T83" fmla="*/ 0 h 182"/>
                      <a:gd name="T84" fmla="*/ 0 w 286"/>
                      <a:gd name="T85" fmla="*/ 0 h 182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8" name="Freeform 81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0 w 78"/>
                      <a:gd name="T1" fmla="*/ 0 h 78"/>
                      <a:gd name="T2" fmla="*/ 0 w 78"/>
                      <a:gd name="T3" fmla="*/ 0 h 78"/>
                      <a:gd name="T4" fmla="*/ 0 w 78"/>
                      <a:gd name="T5" fmla="*/ 0 h 78"/>
                      <a:gd name="T6" fmla="*/ 0 w 78"/>
                      <a:gd name="T7" fmla="*/ 0 h 78"/>
                      <a:gd name="T8" fmla="*/ 0 w 78"/>
                      <a:gd name="T9" fmla="*/ 0 h 78"/>
                      <a:gd name="T10" fmla="*/ 0 w 78"/>
                      <a:gd name="T11" fmla="*/ 0 h 78"/>
                      <a:gd name="T12" fmla="*/ 0 w 78"/>
                      <a:gd name="T13" fmla="*/ 0 h 78"/>
                      <a:gd name="T14" fmla="*/ 0 w 78"/>
                      <a:gd name="T15" fmla="*/ 0 h 78"/>
                      <a:gd name="T16" fmla="*/ 0 w 78"/>
                      <a:gd name="T17" fmla="*/ 0 h 78"/>
                      <a:gd name="T18" fmla="*/ 0 w 78"/>
                      <a:gd name="T19" fmla="*/ 0 h 78"/>
                      <a:gd name="T20" fmla="*/ 0 w 78"/>
                      <a:gd name="T21" fmla="*/ 0 h 78"/>
                      <a:gd name="T22" fmla="*/ 0 w 78"/>
                      <a:gd name="T23" fmla="*/ 0 h 78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099" name="Freeform 82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0 w 17"/>
                      <a:gd name="T1" fmla="*/ 0 h 18"/>
                      <a:gd name="T2" fmla="*/ 0 w 17"/>
                      <a:gd name="T3" fmla="*/ 0 h 18"/>
                      <a:gd name="T4" fmla="*/ 0 w 17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0" name="Freeform 83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1" name="Freeform 84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0 w 20"/>
                      <a:gd name="T1" fmla="*/ 0 h 15"/>
                      <a:gd name="T2" fmla="*/ 0 w 20"/>
                      <a:gd name="T3" fmla="*/ 0 h 15"/>
                      <a:gd name="T4" fmla="*/ 0 w 20"/>
                      <a:gd name="T5" fmla="*/ 0 h 15"/>
                      <a:gd name="T6" fmla="*/ 0 w 20"/>
                      <a:gd name="T7" fmla="*/ 0 h 1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2" name="Freeform 85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0 h 80"/>
                      <a:gd name="T2" fmla="*/ 0 w 80"/>
                      <a:gd name="T3" fmla="*/ 0 h 80"/>
                      <a:gd name="T4" fmla="*/ 0 w 80"/>
                      <a:gd name="T5" fmla="*/ 0 h 80"/>
                      <a:gd name="T6" fmla="*/ 0 w 80"/>
                      <a:gd name="T7" fmla="*/ 0 h 80"/>
                      <a:gd name="T8" fmla="*/ 0 w 80"/>
                      <a:gd name="T9" fmla="*/ 0 h 80"/>
                      <a:gd name="T10" fmla="*/ 0 w 80"/>
                      <a:gd name="T11" fmla="*/ 0 h 80"/>
                      <a:gd name="T12" fmla="*/ 0 w 80"/>
                      <a:gd name="T13" fmla="*/ 0 h 80"/>
                      <a:gd name="T14" fmla="*/ 0 w 80"/>
                      <a:gd name="T15" fmla="*/ 0 h 80"/>
                      <a:gd name="T16" fmla="*/ 0 w 80"/>
                      <a:gd name="T17" fmla="*/ 0 h 80"/>
                      <a:gd name="T18" fmla="*/ 0 w 80"/>
                      <a:gd name="T19" fmla="*/ 0 h 80"/>
                      <a:gd name="T20" fmla="*/ 0 w 80"/>
                      <a:gd name="T21" fmla="*/ 0 h 80"/>
                      <a:gd name="T22" fmla="*/ 0 w 80"/>
                      <a:gd name="T23" fmla="*/ 0 h 80"/>
                      <a:gd name="T24" fmla="*/ 0 w 80"/>
                      <a:gd name="T25" fmla="*/ 0 h 80"/>
                      <a:gd name="T26" fmla="*/ 0 w 80"/>
                      <a:gd name="T27" fmla="*/ 0 h 80"/>
                      <a:gd name="T28" fmla="*/ 0 w 80"/>
                      <a:gd name="T29" fmla="*/ 0 h 80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3" name="Freeform 86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0 w 94"/>
                      <a:gd name="T1" fmla="*/ 0 h 174"/>
                      <a:gd name="T2" fmla="*/ 0 w 94"/>
                      <a:gd name="T3" fmla="*/ 0 h 174"/>
                      <a:gd name="T4" fmla="*/ 0 w 94"/>
                      <a:gd name="T5" fmla="*/ 0 h 174"/>
                      <a:gd name="T6" fmla="*/ 0 w 94"/>
                      <a:gd name="T7" fmla="*/ 0 h 174"/>
                      <a:gd name="T8" fmla="*/ 0 w 94"/>
                      <a:gd name="T9" fmla="*/ 0 h 174"/>
                      <a:gd name="T10" fmla="*/ 0 w 94"/>
                      <a:gd name="T11" fmla="*/ 0 h 174"/>
                      <a:gd name="T12" fmla="*/ 0 w 94"/>
                      <a:gd name="T13" fmla="*/ 0 h 174"/>
                      <a:gd name="T14" fmla="*/ 0 w 94"/>
                      <a:gd name="T15" fmla="*/ 0 h 174"/>
                      <a:gd name="T16" fmla="*/ 0 w 94"/>
                      <a:gd name="T17" fmla="*/ 0 h 174"/>
                      <a:gd name="T18" fmla="*/ 0 w 94"/>
                      <a:gd name="T19" fmla="*/ 0 h 174"/>
                      <a:gd name="T20" fmla="*/ 0 w 94"/>
                      <a:gd name="T21" fmla="*/ 0 h 174"/>
                      <a:gd name="T22" fmla="*/ 0 w 94"/>
                      <a:gd name="T23" fmla="*/ 0 h 174"/>
                      <a:gd name="T24" fmla="*/ 0 w 94"/>
                      <a:gd name="T25" fmla="*/ 0 h 174"/>
                      <a:gd name="T26" fmla="*/ 0 w 94"/>
                      <a:gd name="T27" fmla="*/ 0 h 174"/>
                      <a:gd name="T28" fmla="*/ 0 w 94"/>
                      <a:gd name="T29" fmla="*/ 0 h 174"/>
                      <a:gd name="T30" fmla="*/ 0 w 94"/>
                      <a:gd name="T31" fmla="*/ 0 h 174"/>
                      <a:gd name="T32" fmla="*/ 0 w 94"/>
                      <a:gd name="T33" fmla="*/ 0 h 174"/>
                      <a:gd name="T34" fmla="*/ 0 w 94"/>
                      <a:gd name="T35" fmla="*/ 0 h 174"/>
                      <a:gd name="T36" fmla="*/ 0 w 94"/>
                      <a:gd name="T37" fmla="*/ 0 h 174"/>
                      <a:gd name="T38" fmla="*/ 0 w 94"/>
                      <a:gd name="T39" fmla="*/ 0 h 174"/>
                      <a:gd name="T40" fmla="*/ 0 w 94"/>
                      <a:gd name="T41" fmla="*/ 0 h 174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</a:gdLst>
                    <a:ahLst/>
                    <a:cxnLst>
                      <a:cxn ang="T42">
                        <a:pos x="T0" y="T1"/>
                      </a:cxn>
                      <a:cxn ang="T43">
                        <a:pos x="T2" y="T3"/>
                      </a:cxn>
                      <a:cxn ang="T44">
                        <a:pos x="T4" y="T5"/>
                      </a:cxn>
                      <a:cxn ang="T45">
                        <a:pos x="T6" y="T7"/>
                      </a:cxn>
                      <a:cxn ang="T46">
                        <a:pos x="T8" y="T9"/>
                      </a:cxn>
                      <a:cxn ang="T47">
                        <a:pos x="T10" y="T11"/>
                      </a:cxn>
                      <a:cxn ang="T48">
                        <a:pos x="T12" y="T13"/>
                      </a:cxn>
                      <a:cxn ang="T49">
                        <a:pos x="T14" y="T15"/>
                      </a:cxn>
                      <a:cxn ang="T50">
                        <a:pos x="T16" y="T17"/>
                      </a:cxn>
                      <a:cxn ang="T51">
                        <a:pos x="T18" y="T19"/>
                      </a:cxn>
                      <a:cxn ang="T52">
                        <a:pos x="T20" y="T21"/>
                      </a:cxn>
                      <a:cxn ang="T53">
                        <a:pos x="T22" y="T23"/>
                      </a:cxn>
                      <a:cxn ang="T54">
                        <a:pos x="T24" y="T25"/>
                      </a:cxn>
                      <a:cxn ang="T55">
                        <a:pos x="T26" y="T27"/>
                      </a:cxn>
                      <a:cxn ang="T56">
                        <a:pos x="T28" y="T29"/>
                      </a:cxn>
                      <a:cxn ang="T57">
                        <a:pos x="T30" y="T31"/>
                      </a:cxn>
                      <a:cxn ang="T58">
                        <a:pos x="T32" y="T33"/>
                      </a:cxn>
                      <a:cxn ang="T59">
                        <a:pos x="T34" y="T35"/>
                      </a:cxn>
                      <a:cxn ang="T60">
                        <a:pos x="T36" y="T37"/>
                      </a:cxn>
                      <a:cxn ang="T61">
                        <a:pos x="T38" y="T39"/>
                      </a:cxn>
                      <a:cxn ang="T62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4" name="Freeform 87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0 w 32"/>
                      <a:gd name="T1" fmla="*/ 0 h 50"/>
                      <a:gd name="T2" fmla="*/ 0 w 32"/>
                      <a:gd name="T3" fmla="*/ 0 h 50"/>
                      <a:gd name="T4" fmla="*/ 0 w 32"/>
                      <a:gd name="T5" fmla="*/ 0 h 50"/>
                      <a:gd name="T6" fmla="*/ 0 w 32"/>
                      <a:gd name="T7" fmla="*/ 0 h 50"/>
                      <a:gd name="T8" fmla="*/ 0 w 32"/>
                      <a:gd name="T9" fmla="*/ 0 h 50"/>
                      <a:gd name="T10" fmla="*/ 0 w 32"/>
                      <a:gd name="T11" fmla="*/ 0 h 50"/>
                      <a:gd name="T12" fmla="*/ 0 w 32"/>
                      <a:gd name="T13" fmla="*/ 0 h 50"/>
                      <a:gd name="T14" fmla="*/ 0 w 32"/>
                      <a:gd name="T15" fmla="*/ 0 h 5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5" name="Freeform 88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0 h 50"/>
                      <a:gd name="T2" fmla="*/ 0 w 43"/>
                      <a:gd name="T3" fmla="*/ 0 h 50"/>
                      <a:gd name="T4" fmla="*/ 0 w 43"/>
                      <a:gd name="T5" fmla="*/ 0 h 50"/>
                      <a:gd name="T6" fmla="*/ 0 w 43"/>
                      <a:gd name="T7" fmla="*/ 0 h 50"/>
                      <a:gd name="T8" fmla="*/ 0 w 43"/>
                      <a:gd name="T9" fmla="*/ 0 h 50"/>
                      <a:gd name="T10" fmla="*/ 0 w 43"/>
                      <a:gd name="T11" fmla="*/ 0 h 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6" name="Freeform 89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0 h 29"/>
                      <a:gd name="T2" fmla="*/ 0 w 41"/>
                      <a:gd name="T3" fmla="*/ 0 h 29"/>
                      <a:gd name="T4" fmla="*/ 0 w 41"/>
                      <a:gd name="T5" fmla="*/ 0 h 29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7" name="Freeform 90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</a:gdLst>
                    <a:ahLst/>
                    <a:cxnLst>
                      <a:cxn ang="T58">
                        <a:pos x="T0" y="T1"/>
                      </a:cxn>
                      <a:cxn ang="T59">
                        <a:pos x="T2" y="T3"/>
                      </a:cxn>
                      <a:cxn ang="T60">
                        <a:pos x="T4" y="T5"/>
                      </a:cxn>
                      <a:cxn ang="T61">
                        <a:pos x="T6" y="T7"/>
                      </a:cxn>
                      <a:cxn ang="T62">
                        <a:pos x="T8" y="T9"/>
                      </a:cxn>
                      <a:cxn ang="T63">
                        <a:pos x="T10" y="T11"/>
                      </a:cxn>
                      <a:cxn ang="T64">
                        <a:pos x="T12" y="T13"/>
                      </a:cxn>
                      <a:cxn ang="T65">
                        <a:pos x="T14" y="T15"/>
                      </a:cxn>
                      <a:cxn ang="T66">
                        <a:pos x="T16" y="T17"/>
                      </a:cxn>
                      <a:cxn ang="T67">
                        <a:pos x="T18" y="T19"/>
                      </a:cxn>
                      <a:cxn ang="T68">
                        <a:pos x="T20" y="T21"/>
                      </a:cxn>
                      <a:cxn ang="T69">
                        <a:pos x="T22" y="T23"/>
                      </a:cxn>
                      <a:cxn ang="T70">
                        <a:pos x="T24" y="T25"/>
                      </a:cxn>
                      <a:cxn ang="T71">
                        <a:pos x="T26" y="T27"/>
                      </a:cxn>
                      <a:cxn ang="T72">
                        <a:pos x="T28" y="T29"/>
                      </a:cxn>
                      <a:cxn ang="T73">
                        <a:pos x="T30" y="T31"/>
                      </a:cxn>
                      <a:cxn ang="T74">
                        <a:pos x="T32" y="T33"/>
                      </a:cxn>
                      <a:cxn ang="T75">
                        <a:pos x="T34" y="T35"/>
                      </a:cxn>
                      <a:cxn ang="T76">
                        <a:pos x="T36" y="T37"/>
                      </a:cxn>
                      <a:cxn ang="T77">
                        <a:pos x="T38" y="T39"/>
                      </a:cxn>
                      <a:cxn ang="T78">
                        <a:pos x="T40" y="T41"/>
                      </a:cxn>
                      <a:cxn ang="T79">
                        <a:pos x="T42" y="T43"/>
                      </a:cxn>
                      <a:cxn ang="T80">
                        <a:pos x="T44" y="T45"/>
                      </a:cxn>
                      <a:cxn ang="T81">
                        <a:pos x="T46" y="T47"/>
                      </a:cxn>
                      <a:cxn ang="T82">
                        <a:pos x="T48" y="T49"/>
                      </a:cxn>
                      <a:cxn ang="T83">
                        <a:pos x="T50" y="T51"/>
                      </a:cxn>
                      <a:cxn ang="T84">
                        <a:pos x="T52" y="T53"/>
                      </a:cxn>
                      <a:cxn ang="T85">
                        <a:pos x="T54" y="T55"/>
                      </a:cxn>
                      <a:cxn ang="T86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8" name="Freeform 91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0 w 47"/>
                      <a:gd name="T1" fmla="*/ 0 h 165"/>
                      <a:gd name="T2" fmla="*/ 0 w 47"/>
                      <a:gd name="T3" fmla="*/ 0 h 165"/>
                      <a:gd name="T4" fmla="*/ 0 w 47"/>
                      <a:gd name="T5" fmla="*/ 0 h 165"/>
                      <a:gd name="T6" fmla="*/ 0 w 47"/>
                      <a:gd name="T7" fmla="*/ 0 h 165"/>
                      <a:gd name="T8" fmla="*/ 0 w 47"/>
                      <a:gd name="T9" fmla="*/ 0 h 165"/>
                      <a:gd name="T10" fmla="*/ 0 w 47"/>
                      <a:gd name="T11" fmla="*/ 0 h 165"/>
                      <a:gd name="T12" fmla="*/ 0 w 47"/>
                      <a:gd name="T13" fmla="*/ 0 h 165"/>
                      <a:gd name="T14" fmla="*/ 0 w 47"/>
                      <a:gd name="T15" fmla="*/ 0 h 165"/>
                      <a:gd name="T16" fmla="*/ 0 w 47"/>
                      <a:gd name="T17" fmla="*/ 0 h 165"/>
                      <a:gd name="T18" fmla="*/ 0 w 47"/>
                      <a:gd name="T19" fmla="*/ 0 h 165"/>
                      <a:gd name="T20" fmla="*/ 0 w 47"/>
                      <a:gd name="T21" fmla="*/ 0 h 165"/>
                      <a:gd name="T22" fmla="*/ 0 w 47"/>
                      <a:gd name="T23" fmla="*/ 0 h 165"/>
                      <a:gd name="T24" fmla="*/ 0 w 47"/>
                      <a:gd name="T25" fmla="*/ 0 h 165"/>
                      <a:gd name="T26" fmla="*/ 0 w 47"/>
                      <a:gd name="T27" fmla="*/ 0 h 165"/>
                      <a:gd name="T28" fmla="*/ 0 w 47"/>
                      <a:gd name="T29" fmla="*/ 0 h 165"/>
                      <a:gd name="T30" fmla="*/ 0 w 47"/>
                      <a:gd name="T31" fmla="*/ 0 h 165"/>
                      <a:gd name="T32" fmla="*/ 0 w 47"/>
                      <a:gd name="T33" fmla="*/ 0 h 165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</a:gdLst>
                    <a:ahLst/>
                    <a:cxnLst>
                      <a:cxn ang="T34">
                        <a:pos x="T0" y="T1"/>
                      </a:cxn>
                      <a:cxn ang="T35">
                        <a:pos x="T2" y="T3"/>
                      </a:cxn>
                      <a:cxn ang="T36">
                        <a:pos x="T4" y="T5"/>
                      </a:cxn>
                      <a:cxn ang="T37">
                        <a:pos x="T6" y="T7"/>
                      </a:cxn>
                      <a:cxn ang="T38">
                        <a:pos x="T8" y="T9"/>
                      </a:cxn>
                      <a:cxn ang="T39">
                        <a:pos x="T10" y="T11"/>
                      </a:cxn>
                      <a:cxn ang="T40">
                        <a:pos x="T12" y="T13"/>
                      </a:cxn>
                      <a:cxn ang="T41">
                        <a:pos x="T14" y="T15"/>
                      </a:cxn>
                      <a:cxn ang="T42">
                        <a:pos x="T16" y="T17"/>
                      </a:cxn>
                      <a:cxn ang="T43">
                        <a:pos x="T18" y="T19"/>
                      </a:cxn>
                      <a:cxn ang="T44">
                        <a:pos x="T20" y="T21"/>
                      </a:cxn>
                      <a:cxn ang="T45">
                        <a:pos x="T22" y="T23"/>
                      </a:cxn>
                      <a:cxn ang="T46">
                        <a:pos x="T24" y="T25"/>
                      </a:cxn>
                      <a:cxn ang="T47">
                        <a:pos x="T26" y="T27"/>
                      </a:cxn>
                      <a:cxn ang="T48">
                        <a:pos x="T28" y="T29"/>
                      </a:cxn>
                      <a:cxn ang="T49">
                        <a:pos x="T30" y="T31"/>
                      </a:cxn>
                      <a:cxn ang="T5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09" name="Freeform 92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0 w 138"/>
                      <a:gd name="T1" fmla="*/ 0 h 103"/>
                      <a:gd name="T2" fmla="*/ 0 w 138"/>
                      <a:gd name="T3" fmla="*/ 0 h 103"/>
                      <a:gd name="T4" fmla="*/ 0 w 138"/>
                      <a:gd name="T5" fmla="*/ 0 h 103"/>
                      <a:gd name="T6" fmla="*/ 0 w 138"/>
                      <a:gd name="T7" fmla="*/ 0 h 103"/>
                      <a:gd name="T8" fmla="*/ 0 w 138"/>
                      <a:gd name="T9" fmla="*/ 0 h 103"/>
                      <a:gd name="T10" fmla="*/ 0 w 138"/>
                      <a:gd name="T11" fmla="*/ 0 h 103"/>
                      <a:gd name="T12" fmla="*/ 0 w 138"/>
                      <a:gd name="T13" fmla="*/ 0 h 103"/>
                      <a:gd name="T14" fmla="*/ 0 w 138"/>
                      <a:gd name="T15" fmla="*/ 0 h 103"/>
                      <a:gd name="T16" fmla="*/ 0 w 138"/>
                      <a:gd name="T17" fmla="*/ 0 h 103"/>
                      <a:gd name="T18" fmla="*/ 0 w 138"/>
                      <a:gd name="T19" fmla="*/ 0 h 103"/>
                      <a:gd name="T20" fmla="*/ 0 w 138"/>
                      <a:gd name="T21" fmla="*/ 0 h 103"/>
                      <a:gd name="T22" fmla="*/ 0 w 138"/>
                      <a:gd name="T23" fmla="*/ 0 h 103"/>
                      <a:gd name="T24" fmla="*/ 0 w 138"/>
                      <a:gd name="T25" fmla="*/ 0 h 103"/>
                      <a:gd name="T26" fmla="*/ 0 w 138"/>
                      <a:gd name="T27" fmla="*/ 0 h 103"/>
                      <a:gd name="T28" fmla="*/ 0 w 138"/>
                      <a:gd name="T29" fmla="*/ 0 h 103"/>
                      <a:gd name="T30" fmla="*/ 0 w 138"/>
                      <a:gd name="T31" fmla="*/ 0 h 103"/>
                      <a:gd name="T32" fmla="*/ 0 w 138"/>
                      <a:gd name="T33" fmla="*/ 0 h 103"/>
                      <a:gd name="T34" fmla="*/ 0 w 138"/>
                      <a:gd name="T35" fmla="*/ 0 h 103"/>
                      <a:gd name="T36" fmla="*/ 0 w 138"/>
                      <a:gd name="T37" fmla="*/ 0 h 103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0" name="Freeform 93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0 w 188"/>
                      <a:gd name="T1" fmla="*/ 0 h 214"/>
                      <a:gd name="T2" fmla="*/ 0 w 188"/>
                      <a:gd name="T3" fmla="*/ 0 h 214"/>
                      <a:gd name="T4" fmla="*/ 0 w 188"/>
                      <a:gd name="T5" fmla="*/ 0 h 214"/>
                      <a:gd name="T6" fmla="*/ 0 w 188"/>
                      <a:gd name="T7" fmla="*/ 0 h 214"/>
                      <a:gd name="T8" fmla="*/ 0 w 188"/>
                      <a:gd name="T9" fmla="*/ 0 h 214"/>
                      <a:gd name="T10" fmla="*/ 0 w 188"/>
                      <a:gd name="T11" fmla="*/ 0 h 214"/>
                      <a:gd name="T12" fmla="*/ 0 w 188"/>
                      <a:gd name="T13" fmla="*/ 0 h 214"/>
                      <a:gd name="T14" fmla="*/ 0 w 188"/>
                      <a:gd name="T15" fmla="*/ 0 h 214"/>
                      <a:gd name="T16" fmla="*/ 0 w 188"/>
                      <a:gd name="T17" fmla="*/ 0 h 214"/>
                      <a:gd name="T18" fmla="*/ 0 w 188"/>
                      <a:gd name="T19" fmla="*/ 0 h 214"/>
                      <a:gd name="T20" fmla="*/ 0 w 188"/>
                      <a:gd name="T21" fmla="*/ 0 h 214"/>
                      <a:gd name="T22" fmla="*/ 0 w 188"/>
                      <a:gd name="T23" fmla="*/ 0 h 214"/>
                      <a:gd name="T24" fmla="*/ 0 w 188"/>
                      <a:gd name="T25" fmla="*/ 0 h 214"/>
                      <a:gd name="T26" fmla="*/ 0 w 188"/>
                      <a:gd name="T27" fmla="*/ 0 h 214"/>
                      <a:gd name="T28" fmla="*/ 0 w 188"/>
                      <a:gd name="T29" fmla="*/ 0 h 214"/>
                      <a:gd name="T30" fmla="*/ 0 w 188"/>
                      <a:gd name="T31" fmla="*/ 0 h 214"/>
                      <a:gd name="T32" fmla="*/ 0 w 188"/>
                      <a:gd name="T33" fmla="*/ 0 h 214"/>
                      <a:gd name="T34" fmla="*/ 0 w 188"/>
                      <a:gd name="T35" fmla="*/ 0 h 214"/>
                      <a:gd name="T36" fmla="*/ 0 w 188"/>
                      <a:gd name="T37" fmla="*/ 0 h 214"/>
                      <a:gd name="T38" fmla="*/ 0 w 188"/>
                      <a:gd name="T39" fmla="*/ 0 h 214"/>
                      <a:gd name="T40" fmla="*/ 0 w 188"/>
                      <a:gd name="T41" fmla="*/ 0 h 214"/>
                      <a:gd name="T42" fmla="*/ 0 w 188"/>
                      <a:gd name="T43" fmla="*/ 0 h 214"/>
                      <a:gd name="T44" fmla="*/ 0 w 188"/>
                      <a:gd name="T45" fmla="*/ 0 h 214"/>
                      <a:gd name="T46" fmla="*/ 0 w 188"/>
                      <a:gd name="T47" fmla="*/ 0 h 214"/>
                      <a:gd name="T48" fmla="*/ 0 w 188"/>
                      <a:gd name="T49" fmla="*/ 0 h 214"/>
                      <a:gd name="T50" fmla="*/ 0 w 188"/>
                      <a:gd name="T51" fmla="*/ 0 h 214"/>
                      <a:gd name="T52" fmla="*/ 0 w 188"/>
                      <a:gd name="T53" fmla="*/ 0 h 214"/>
                      <a:gd name="T54" fmla="*/ 0 w 188"/>
                      <a:gd name="T55" fmla="*/ 0 h 214"/>
                      <a:gd name="T56" fmla="*/ 0 w 188"/>
                      <a:gd name="T57" fmla="*/ 0 h 214"/>
                      <a:gd name="T58" fmla="*/ 0 w 188"/>
                      <a:gd name="T59" fmla="*/ 0 h 214"/>
                      <a:gd name="T60" fmla="*/ 0 w 188"/>
                      <a:gd name="T61" fmla="*/ 0 h 214"/>
                      <a:gd name="T62" fmla="*/ 0 w 188"/>
                      <a:gd name="T63" fmla="*/ 0 h 214"/>
                      <a:gd name="T64" fmla="*/ 0 w 188"/>
                      <a:gd name="T65" fmla="*/ 0 h 214"/>
                      <a:gd name="T66" fmla="*/ 0 w 188"/>
                      <a:gd name="T67" fmla="*/ 0 h 214"/>
                      <a:gd name="T68" fmla="*/ 0 w 188"/>
                      <a:gd name="T69" fmla="*/ 0 h 214"/>
                      <a:gd name="T70" fmla="*/ 0 w 188"/>
                      <a:gd name="T71" fmla="*/ 0 h 214"/>
                      <a:gd name="T72" fmla="*/ 0 w 188"/>
                      <a:gd name="T73" fmla="*/ 0 h 214"/>
                      <a:gd name="T74" fmla="*/ 0 w 188"/>
                      <a:gd name="T75" fmla="*/ 0 h 214"/>
                      <a:gd name="T76" fmla="*/ 0 w 188"/>
                      <a:gd name="T77" fmla="*/ 0 h 214"/>
                      <a:gd name="T78" fmla="*/ 0 w 188"/>
                      <a:gd name="T79" fmla="*/ 0 h 214"/>
                      <a:gd name="T80" fmla="*/ 0 w 188"/>
                      <a:gd name="T81" fmla="*/ 0 h 214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1" name="Freeform 94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0 h 13"/>
                      <a:gd name="T2" fmla="*/ 0 w 13"/>
                      <a:gd name="T3" fmla="*/ 0 h 13"/>
                      <a:gd name="T4" fmla="*/ 0 w 13"/>
                      <a:gd name="T5" fmla="*/ 0 h 13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2" name="Freeform 95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0 w 812"/>
                      <a:gd name="T1" fmla="*/ 0 h 564"/>
                      <a:gd name="T2" fmla="*/ 0 w 812"/>
                      <a:gd name="T3" fmla="*/ 0 h 564"/>
                      <a:gd name="T4" fmla="*/ 0 w 812"/>
                      <a:gd name="T5" fmla="*/ 0 h 564"/>
                      <a:gd name="T6" fmla="*/ 0 w 812"/>
                      <a:gd name="T7" fmla="*/ 0 h 564"/>
                      <a:gd name="T8" fmla="*/ 0 w 812"/>
                      <a:gd name="T9" fmla="*/ 0 h 564"/>
                      <a:gd name="T10" fmla="*/ 0 w 812"/>
                      <a:gd name="T11" fmla="*/ 0 h 564"/>
                      <a:gd name="T12" fmla="*/ 0 w 812"/>
                      <a:gd name="T13" fmla="*/ 0 h 564"/>
                      <a:gd name="T14" fmla="*/ 0 w 812"/>
                      <a:gd name="T15" fmla="*/ 0 h 564"/>
                      <a:gd name="T16" fmla="*/ 0 w 812"/>
                      <a:gd name="T17" fmla="*/ 0 h 564"/>
                      <a:gd name="T18" fmla="*/ 0 w 812"/>
                      <a:gd name="T19" fmla="*/ 0 h 564"/>
                      <a:gd name="T20" fmla="*/ 0 w 812"/>
                      <a:gd name="T21" fmla="*/ 0 h 564"/>
                      <a:gd name="T22" fmla="*/ 0 w 812"/>
                      <a:gd name="T23" fmla="*/ 0 h 564"/>
                      <a:gd name="T24" fmla="*/ 0 w 812"/>
                      <a:gd name="T25" fmla="*/ 0 h 564"/>
                      <a:gd name="T26" fmla="*/ 0 w 812"/>
                      <a:gd name="T27" fmla="*/ 0 h 564"/>
                      <a:gd name="T28" fmla="*/ 0 w 812"/>
                      <a:gd name="T29" fmla="*/ 0 h 564"/>
                      <a:gd name="T30" fmla="*/ 0 w 812"/>
                      <a:gd name="T31" fmla="*/ 0 h 564"/>
                      <a:gd name="T32" fmla="*/ 0 w 812"/>
                      <a:gd name="T33" fmla="*/ 0 h 564"/>
                      <a:gd name="T34" fmla="*/ 0 w 812"/>
                      <a:gd name="T35" fmla="*/ 0 h 564"/>
                      <a:gd name="T36" fmla="*/ 0 w 812"/>
                      <a:gd name="T37" fmla="*/ 0 h 564"/>
                      <a:gd name="T38" fmla="*/ 0 w 812"/>
                      <a:gd name="T39" fmla="*/ 0 h 564"/>
                      <a:gd name="T40" fmla="*/ 0 w 812"/>
                      <a:gd name="T41" fmla="*/ 0 h 564"/>
                      <a:gd name="T42" fmla="*/ 0 w 812"/>
                      <a:gd name="T43" fmla="*/ 0 h 564"/>
                      <a:gd name="T44" fmla="*/ 0 w 812"/>
                      <a:gd name="T45" fmla="*/ 0 h 564"/>
                      <a:gd name="T46" fmla="*/ 0 w 812"/>
                      <a:gd name="T47" fmla="*/ 0 h 564"/>
                      <a:gd name="T48" fmla="*/ 0 w 812"/>
                      <a:gd name="T49" fmla="*/ 0 h 564"/>
                      <a:gd name="T50" fmla="*/ 0 w 812"/>
                      <a:gd name="T51" fmla="*/ 0 h 564"/>
                      <a:gd name="T52" fmla="*/ 0 w 812"/>
                      <a:gd name="T53" fmla="*/ 0 h 564"/>
                      <a:gd name="T54" fmla="*/ 0 w 812"/>
                      <a:gd name="T55" fmla="*/ 0 h 564"/>
                      <a:gd name="T56" fmla="*/ 0 w 812"/>
                      <a:gd name="T57" fmla="*/ 0 h 564"/>
                      <a:gd name="T58" fmla="*/ 0 w 812"/>
                      <a:gd name="T59" fmla="*/ 0 h 564"/>
                      <a:gd name="T60" fmla="*/ 0 w 812"/>
                      <a:gd name="T61" fmla="*/ 0 h 564"/>
                      <a:gd name="T62" fmla="*/ 0 w 812"/>
                      <a:gd name="T63" fmla="*/ 0 h 564"/>
                      <a:gd name="T64" fmla="*/ 0 w 812"/>
                      <a:gd name="T65" fmla="*/ 0 h 564"/>
                      <a:gd name="T66" fmla="*/ 0 w 812"/>
                      <a:gd name="T67" fmla="*/ 0 h 564"/>
                      <a:gd name="T68" fmla="*/ 0 w 812"/>
                      <a:gd name="T69" fmla="*/ 0 h 564"/>
                      <a:gd name="T70" fmla="*/ 0 w 812"/>
                      <a:gd name="T71" fmla="*/ 0 h 564"/>
                      <a:gd name="T72" fmla="*/ 0 w 812"/>
                      <a:gd name="T73" fmla="*/ 0 h 564"/>
                      <a:gd name="T74" fmla="*/ 0 w 812"/>
                      <a:gd name="T75" fmla="*/ 0 h 564"/>
                      <a:gd name="T76" fmla="*/ 0 w 812"/>
                      <a:gd name="T77" fmla="*/ 0 h 564"/>
                      <a:gd name="T78" fmla="*/ 0 w 812"/>
                      <a:gd name="T79" fmla="*/ 0 h 564"/>
                      <a:gd name="T80" fmla="*/ 0 w 812"/>
                      <a:gd name="T81" fmla="*/ 0 h 564"/>
                      <a:gd name="T82" fmla="*/ 0 w 812"/>
                      <a:gd name="T83" fmla="*/ 0 h 564"/>
                      <a:gd name="T84" fmla="*/ 0 w 812"/>
                      <a:gd name="T85" fmla="*/ 0 h 564"/>
                      <a:gd name="T86" fmla="*/ 0 w 812"/>
                      <a:gd name="T87" fmla="*/ 0 h 564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</a:gdLst>
                    <a:ahLst/>
                    <a:cxnLst>
                      <a:cxn ang="T88">
                        <a:pos x="T0" y="T1"/>
                      </a:cxn>
                      <a:cxn ang="T89">
                        <a:pos x="T2" y="T3"/>
                      </a:cxn>
                      <a:cxn ang="T90">
                        <a:pos x="T4" y="T5"/>
                      </a:cxn>
                      <a:cxn ang="T91">
                        <a:pos x="T6" y="T7"/>
                      </a:cxn>
                      <a:cxn ang="T92">
                        <a:pos x="T8" y="T9"/>
                      </a:cxn>
                      <a:cxn ang="T93">
                        <a:pos x="T10" y="T11"/>
                      </a:cxn>
                      <a:cxn ang="T94">
                        <a:pos x="T12" y="T13"/>
                      </a:cxn>
                      <a:cxn ang="T95">
                        <a:pos x="T14" y="T15"/>
                      </a:cxn>
                      <a:cxn ang="T96">
                        <a:pos x="T16" y="T17"/>
                      </a:cxn>
                      <a:cxn ang="T97">
                        <a:pos x="T18" y="T19"/>
                      </a:cxn>
                      <a:cxn ang="T98">
                        <a:pos x="T20" y="T21"/>
                      </a:cxn>
                      <a:cxn ang="T99">
                        <a:pos x="T22" y="T23"/>
                      </a:cxn>
                      <a:cxn ang="T100">
                        <a:pos x="T24" y="T25"/>
                      </a:cxn>
                      <a:cxn ang="T101">
                        <a:pos x="T26" y="T27"/>
                      </a:cxn>
                      <a:cxn ang="T102">
                        <a:pos x="T28" y="T29"/>
                      </a:cxn>
                      <a:cxn ang="T103">
                        <a:pos x="T30" y="T31"/>
                      </a:cxn>
                      <a:cxn ang="T104">
                        <a:pos x="T32" y="T33"/>
                      </a:cxn>
                      <a:cxn ang="T105">
                        <a:pos x="T34" y="T35"/>
                      </a:cxn>
                      <a:cxn ang="T106">
                        <a:pos x="T36" y="T37"/>
                      </a:cxn>
                      <a:cxn ang="T107">
                        <a:pos x="T38" y="T39"/>
                      </a:cxn>
                      <a:cxn ang="T108">
                        <a:pos x="T40" y="T41"/>
                      </a:cxn>
                      <a:cxn ang="T109">
                        <a:pos x="T42" y="T43"/>
                      </a:cxn>
                      <a:cxn ang="T110">
                        <a:pos x="T44" y="T45"/>
                      </a:cxn>
                      <a:cxn ang="T111">
                        <a:pos x="T46" y="T47"/>
                      </a:cxn>
                      <a:cxn ang="T112">
                        <a:pos x="T48" y="T49"/>
                      </a:cxn>
                      <a:cxn ang="T113">
                        <a:pos x="T50" y="T51"/>
                      </a:cxn>
                      <a:cxn ang="T114">
                        <a:pos x="T52" y="T53"/>
                      </a:cxn>
                      <a:cxn ang="T115">
                        <a:pos x="T54" y="T55"/>
                      </a:cxn>
                      <a:cxn ang="T116">
                        <a:pos x="T56" y="T57"/>
                      </a:cxn>
                      <a:cxn ang="T117">
                        <a:pos x="T58" y="T59"/>
                      </a:cxn>
                      <a:cxn ang="T118">
                        <a:pos x="T60" y="T61"/>
                      </a:cxn>
                      <a:cxn ang="T119">
                        <a:pos x="T62" y="T63"/>
                      </a:cxn>
                      <a:cxn ang="T120">
                        <a:pos x="T64" y="T65"/>
                      </a:cxn>
                      <a:cxn ang="T121">
                        <a:pos x="T66" y="T67"/>
                      </a:cxn>
                      <a:cxn ang="T122">
                        <a:pos x="T68" y="T69"/>
                      </a:cxn>
                      <a:cxn ang="T123">
                        <a:pos x="T70" y="T71"/>
                      </a:cxn>
                      <a:cxn ang="T124">
                        <a:pos x="T72" y="T73"/>
                      </a:cxn>
                      <a:cxn ang="T125">
                        <a:pos x="T74" y="T75"/>
                      </a:cxn>
                      <a:cxn ang="T126">
                        <a:pos x="T76" y="T77"/>
                      </a:cxn>
                      <a:cxn ang="T127">
                        <a:pos x="T78" y="T79"/>
                      </a:cxn>
                      <a:cxn ang="T128">
                        <a:pos x="T80" y="T81"/>
                      </a:cxn>
                      <a:cxn ang="T129">
                        <a:pos x="T82" y="T83"/>
                      </a:cxn>
                      <a:cxn ang="T130">
                        <a:pos x="T84" y="T85"/>
                      </a:cxn>
                      <a:cxn ang="T131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3" name="Freeform 96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0 w 43"/>
                      <a:gd name="T1" fmla="*/ 0 h 85"/>
                      <a:gd name="T2" fmla="*/ 0 w 43"/>
                      <a:gd name="T3" fmla="*/ 0 h 85"/>
                      <a:gd name="T4" fmla="*/ 0 w 43"/>
                      <a:gd name="T5" fmla="*/ 0 h 85"/>
                      <a:gd name="T6" fmla="*/ 0 w 43"/>
                      <a:gd name="T7" fmla="*/ 0 h 85"/>
                      <a:gd name="T8" fmla="*/ 0 w 43"/>
                      <a:gd name="T9" fmla="*/ 0 h 85"/>
                      <a:gd name="T10" fmla="*/ 0 w 43"/>
                      <a:gd name="T11" fmla="*/ 0 h 8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4" name="Freeform 97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0 w 44"/>
                      <a:gd name="T1" fmla="*/ 0 h 74"/>
                      <a:gd name="T2" fmla="*/ 0 w 44"/>
                      <a:gd name="T3" fmla="*/ 0 h 74"/>
                      <a:gd name="T4" fmla="*/ 0 w 44"/>
                      <a:gd name="T5" fmla="*/ 0 h 74"/>
                      <a:gd name="T6" fmla="*/ 0 w 44"/>
                      <a:gd name="T7" fmla="*/ 0 h 74"/>
                      <a:gd name="T8" fmla="*/ 0 w 44"/>
                      <a:gd name="T9" fmla="*/ 0 h 74"/>
                      <a:gd name="T10" fmla="*/ 0 w 44"/>
                      <a:gd name="T11" fmla="*/ 0 h 74"/>
                      <a:gd name="T12" fmla="*/ 0 w 44"/>
                      <a:gd name="T13" fmla="*/ 0 h 74"/>
                      <a:gd name="T14" fmla="*/ 0 w 44"/>
                      <a:gd name="T15" fmla="*/ 0 h 7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5" name="Freeform 98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0 w 20"/>
                      <a:gd name="T1" fmla="*/ 0 h 30"/>
                      <a:gd name="T2" fmla="*/ 0 w 20"/>
                      <a:gd name="T3" fmla="*/ 0 h 30"/>
                      <a:gd name="T4" fmla="*/ 0 w 20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6" name="Freeform 99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1 w 682"/>
                      <a:gd name="T1" fmla="*/ 1 h 557"/>
                      <a:gd name="T2" fmla="*/ 1 w 682"/>
                      <a:gd name="T3" fmla="*/ 1 h 557"/>
                      <a:gd name="T4" fmla="*/ 1 w 682"/>
                      <a:gd name="T5" fmla="*/ 1 h 557"/>
                      <a:gd name="T6" fmla="*/ 1 w 682"/>
                      <a:gd name="T7" fmla="*/ 1 h 557"/>
                      <a:gd name="T8" fmla="*/ 1 w 682"/>
                      <a:gd name="T9" fmla="*/ 1 h 557"/>
                      <a:gd name="T10" fmla="*/ 1 w 682"/>
                      <a:gd name="T11" fmla="*/ 2 h 557"/>
                      <a:gd name="T12" fmla="*/ 1 w 682"/>
                      <a:gd name="T13" fmla="*/ 1 h 557"/>
                      <a:gd name="T14" fmla="*/ 1 w 682"/>
                      <a:gd name="T15" fmla="*/ 1 h 557"/>
                      <a:gd name="T16" fmla="*/ 1 w 682"/>
                      <a:gd name="T17" fmla="*/ 1 h 557"/>
                      <a:gd name="T18" fmla="*/ 1 w 682"/>
                      <a:gd name="T19" fmla="*/ 1 h 557"/>
                      <a:gd name="T20" fmla="*/ 1 w 682"/>
                      <a:gd name="T21" fmla="*/ 1 h 557"/>
                      <a:gd name="T22" fmla="*/ 1 w 682"/>
                      <a:gd name="T23" fmla="*/ 1 h 557"/>
                      <a:gd name="T24" fmla="*/ 1 w 682"/>
                      <a:gd name="T25" fmla="*/ 1 h 557"/>
                      <a:gd name="T26" fmla="*/ 1 w 682"/>
                      <a:gd name="T27" fmla="*/ 1 h 557"/>
                      <a:gd name="T28" fmla="*/ 1 w 682"/>
                      <a:gd name="T29" fmla="*/ 1 h 557"/>
                      <a:gd name="T30" fmla="*/ 1 w 682"/>
                      <a:gd name="T31" fmla="*/ 1 h 557"/>
                      <a:gd name="T32" fmla="*/ 1 w 682"/>
                      <a:gd name="T33" fmla="*/ 1 h 557"/>
                      <a:gd name="T34" fmla="*/ 0 w 682"/>
                      <a:gd name="T35" fmla="*/ 1 h 557"/>
                      <a:gd name="T36" fmla="*/ 1 w 682"/>
                      <a:gd name="T37" fmla="*/ 1 h 557"/>
                      <a:gd name="T38" fmla="*/ 1 w 682"/>
                      <a:gd name="T39" fmla="*/ 1 h 557"/>
                      <a:gd name="T40" fmla="*/ 1 w 682"/>
                      <a:gd name="T41" fmla="*/ 1 h 557"/>
                      <a:gd name="T42" fmla="*/ 1 w 682"/>
                      <a:gd name="T43" fmla="*/ 1 h 557"/>
                      <a:gd name="T44" fmla="*/ 1 w 682"/>
                      <a:gd name="T45" fmla="*/ 1 h 557"/>
                      <a:gd name="T46" fmla="*/ 1 w 682"/>
                      <a:gd name="T47" fmla="*/ 1 h 557"/>
                      <a:gd name="T48" fmla="*/ 1 w 682"/>
                      <a:gd name="T49" fmla="*/ 1 h 557"/>
                      <a:gd name="T50" fmla="*/ 1 w 682"/>
                      <a:gd name="T51" fmla="*/ 1 h 557"/>
                      <a:gd name="T52" fmla="*/ 1 w 682"/>
                      <a:gd name="T53" fmla="*/ 0 h 557"/>
                      <a:gd name="T54" fmla="*/ 1 w 682"/>
                      <a:gd name="T55" fmla="*/ 1 h 557"/>
                      <a:gd name="T56" fmla="*/ 1 w 682"/>
                      <a:gd name="T57" fmla="*/ 1 h 557"/>
                      <a:gd name="T58" fmla="*/ 1 w 682"/>
                      <a:gd name="T59" fmla="*/ 1 h 557"/>
                      <a:gd name="T60" fmla="*/ 2 w 682"/>
                      <a:gd name="T61" fmla="*/ 1 h 557"/>
                      <a:gd name="T62" fmla="*/ 2 w 682"/>
                      <a:gd name="T63" fmla="*/ 1 h 557"/>
                      <a:gd name="T64" fmla="*/ 2 w 682"/>
                      <a:gd name="T65" fmla="*/ 1 h 557"/>
                      <a:gd name="T66" fmla="*/ 2 w 682"/>
                      <a:gd name="T67" fmla="*/ 1 h 557"/>
                      <a:gd name="T68" fmla="*/ 2 w 682"/>
                      <a:gd name="T69" fmla="*/ 1 h 557"/>
                      <a:gd name="T70" fmla="*/ 2 w 682"/>
                      <a:gd name="T71" fmla="*/ 1 h 557"/>
                      <a:gd name="T72" fmla="*/ 2 w 682"/>
                      <a:gd name="T73" fmla="*/ 1 h 557"/>
                      <a:gd name="T74" fmla="*/ 2 w 682"/>
                      <a:gd name="T75" fmla="*/ 1 h 557"/>
                      <a:gd name="T76" fmla="*/ 2 w 682"/>
                      <a:gd name="T77" fmla="*/ 1 h 557"/>
                      <a:gd name="T78" fmla="*/ 2 w 682"/>
                      <a:gd name="T79" fmla="*/ 1 h 557"/>
                      <a:gd name="T80" fmla="*/ 2 w 682"/>
                      <a:gd name="T81" fmla="*/ 2 h 557"/>
                      <a:gd name="T82" fmla="*/ 1 w 682"/>
                      <a:gd name="T83" fmla="*/ 2 h 557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7" name="Freeform 100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1 w 257"/>
                      <a:gd name="T1" fmla="*/ 1 h 347"/>
                      <a:gd name="T2" fmla="*/ 1 w 257"/>
                      <a:gd name="T3" fmla="*/ 1 h 347"/>
                      <a:gd name="T4" fmla="*/ 1 w 257"/>
                      <a:gd name="T5" fmla="*/ 1 h 347"/>
                      <a:gd name="T6" fmla="*/ 1 w 257"/>
                      <a:gd name="T7" fmla="*/ 1 h 347"/>
                      <a:gd name="T8" fmla="*/ 1 w 257"/>
                      <a:gd name="T9" fmla="*/ 1 h 347"/>
                      <a:gd name="T10" fmla="*/ 1 w 257"/>
                      <a:gd name="T11" fmla="*/ 1 h 347"/>
                      <a:gd name="T12" fmla="*/ 1 w 257"/>
                      <a:gd name="T13" fmla="*/ 1 h 347"/>
                      <a:gd name="T14" fmla="*/ 1 w 257"/>
                      <a:gd name="T15" fmla="*/ 1 h 347"/>
                      <a:gd name="T16" fmla="*/ 1 w 257"/>
                      <a:gd name="T17" fmla="*/ 1 h 347"/>
                      <a:gd name="T18" fmla="*/ 1 w 257"/>
                      <a:gd name="T19" fmla="*/ 1 h 347"/>
                      <a:gd name="T20" fmla="*/ 1 w 257"/>
                      <a:gd name="T21" fmla="*/ 1 h 347"/>
                      <a:gd name="T22" fmla="*/ 1 w 257"/>
                      <a:gd name="T23" fmla="*/ 1 h 347"/>
                      <a:gd name="T24" fmla="*/ 1 w 257"/>
                      <a:gd name="T25" fmla="*/ 1 h 347"/>
                      <a:gd name="T26" fmla="*/ 0 w 257"/>
                      <a:gd name="T27" fmla="*/ 1 h 347"/>
                      <a:gd name="T28" fmla="*/ 1 w 257"/>
                      <a:gd name="T29" fmla="*/ 1 h 347"/>
                      <a:gd name="T30" fmla="*/ 1 w 257"/>
                      <a:gd name="T31" fmla="*/ 1 h 347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8" name="Freeform 101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0 w 19"/>
                      <a:gd name="T1" fmla="*/ 0 h 37"/>
                      <a:gd name="T2" fmla="*/ 0 w 19"/>
                      <a:gd name="T3" fmla="*/ 0 h 37"/>
                      <a:gd name="T4" fmla="*/ 0 w 19"/>
                      <a:gd name="T5" fmla="*/ 0 h 37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19" name="Freeform 102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0 w 22"/>
                      <a:gd name="T1" fmla="*/ 0 h 20"/>
                      <a:gd name="T2" fmla="*/ 0 w 22"/>
                      <a:gd name="T3" fmla="*/ 0 h 20"/>
                      <a:gd name="T4" fmla="*/ 0 w 22"/>
                      <a:gd name="T5" fmla="*/ 0 h 20"/>
                      <a:gd name="T6" fmla="*/ 0 w 22"/>
                      <a:gd name="T7" fmla="*/ 0 h 20"/>
                      <a:gd name="T8" fmla="*/ 0 w 22"/>
                      <a:gd name="T9" fmla="*/ 0 h 2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0" name="Freeform 103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0 w 57"/>
                      <a:gd name="T1" fmla="*/ 0 h 30"/>
                      <a:gd name="T2" fmla="*/ 0 w 57"/>
                      <a:gd name="T3" fmla="*/ 0 h 30"/>
                      <a:gd name="T4" fmla="*/ 0 w 57"/>
                      <a:gd name="T5" fmla="*/ 0 h 30"/>
                      <a:gd name="T6" fmla="*/ 0 w 57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1" name="Freeform 104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0 w 693"/>
                      <a:gd name="T1" fmla="*/ 0 h 696"/>
                      <a:gd name="T2" fmla="*/ 0 w 693"/>
                      <a:gd name="T3" fmla="*/ 0 h 696"/>
                      <a:gd name="T4" fmla="*/ 0 w 693"/>
                      <a:gd name="T5" fmla="*/ 0 h 696"/>
                      <a:gd name="T6" fmla="*/ 0 w 693"/>
                      <a:gd name="T7" fmla="*/ 0 h 696"/>
                      <a:gd name="T8" fmla="*/ 0 w 693"/>
                      <a:gd name="T9" fmla="*/ 0 h 696"/>
                      <a:gd name="T10" fmla="*/ 0 w 693"/>
                      <a:gd name="T11" fmla="*/ 0 h 696"/>
                      <a:gd name="T12" fmla="*/ 0 w 693"/>
                      <a:gd name="T13" fmla="*/ 0 h 696"/>
                      <a:gd name="T14" fmla="*/ 0 w 693"/>
                      <a:gd name="T15" fmla="*/ 0 h 696"/>
                      <a:gd name="T16" fmla="*/ 0 w 693"/>
                      <a:gd name="T17" fmla="*/ 0 h 696"/>
                      <a:gd name="T18" fmla="*/ 0 w 693"/>
                      <a:gd name="T19" fmla="*/ 0 h 696"/>
                      <a:gd name="T20" fmla="*/ 0 w 693"/>
                      <a:gd name="T21" fmla="*/ 0 h 696"/>
                      <a:gd name="T22" fmla="*/ 0 w 693"/>
                      <a:gd name="T23" fmla="*/ 0 h 696"/>
                      <a:gd name="T24" fmla="*/ 0 w 693"/>
                      <a:gd name="T25" fmla="*/ 0 h 696"/>
                      <a:gd name="T26" fmla="*/ 0 w 693"/>
                      <a:gd name="T27" fmla="*/ 0 h 696"/>
                      <a:gd name="T28" fmla="*/ 0 w 693"/>
                      <a:gd name="T29" fmla="*/ 0 h 696"/>
                      <a:gd name="T30" fmla="*/ 0 w 693"/>
                      <a:gd name="T31" fmla="*/ 0 h 696"/>
                      <a:gd name="T32" fmla="*/ 0 w 693"/>
                      <a:gd name="T33" fmla="*/ 0 h 696"/>
                      <a:gd name="T34" fmla="*/ 0 w 693"/>
                      <a:gd name="T35" fmla="*/ 0 h 696"/>
                      <a:gd name="T36" fmla="*/ 0 w 693"/>
                      <a:gd name="T37" fmla="*/ 0 h 696"/>
                      <a:gd name="T38" fmla="*/ 0 w 693"/>
                      <a:gd name="T39" fmla="*/ 0 h 696"/>
                      <a:gd name="T40" fmla="*/ 0 w 693"/>
                      <a:gd name="T41" fmla="*/ 0 h 696"/>
                      <a:gd name="T42" fmla="*/ 0 w 693"/>
                      <a:gd name="T43" fmla="*/ 0 h 696"/>
                      <a:gd name="T44" fmla="*/ 0 w 693"/>
                      <a:gd name="T45" fmla="*/ 0 h 696"/>
                      <a:gd name="T46" fmla="*/ 0 w 693"/>
                      <a:gd name="T47" fmla="*/ 0 h 696"/>
                      <a:gd name="T48" fmla="*/ 0 w 693"/>
                      <a:gd name="T49" fmla="*/ 0 h 696"/>
                      <a:gd name="T50" fmla="*/ 0 w 693"/>
                      <a:gd name="T51" fmla="*/ 0 h 696"/>
                      <a:gd name="T52" fmla="*/ 0 w 693"/>
                      <a:gd name="T53" fmla="*/ 0 h 696"/>
                      <a:gd name="T54" fmla="*/ 0 w 693"/>
                      <a:gd name="T55" fmla="*/ 0 h 696"/>
                      <a:gd name="T56" fmla="*/ 0 w 693"/>
                      <a:gd name="T57" fmla="*/ 0 h 696"/>
                      <a:gd name="T58" fmla="*/ 0 w 693"/>
                      <a:gd name="T59" fmla="*/ 0 h 696"/>
                      <a:gd name="T60" fmla="*/ 0 w 693"/>
                      <a:gd name="T61" fmla="*/ 0 h 696"/>
                      <a:gd name="T62" fmla="*/ 0 w 693"/>
                      <a:gd name="T63" fmla="*/ 0 h 696"/>
                      <a:gd name="T64" fmla="*/ 0 w 693"/>
                      <a:gd name="T65" fmla="*/ 0 h 696"/>
                      <a:gd name="T66" fmla="*/ 0 w 693"/>
                      <a:gd name="T67" fmla="*/ 0 h 696"/>
                      <a:gd name="T68" fmla="*/ 0 w 693"/>
                      <a:gd name="T69" fmla="*/ 0 h 696"/>
                      <a:gd name="T70" fmla="*/ 0 w 693"/>
                      <a:gd name="T71" fmla="*/ 0 h 69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2" name="Freeform 105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3 w 931"/>
                      <a:gd name="T1" fmla="*/ 0 h 149"/>
                      <a:gd name="T2" fmla="*/ 1 w 931"/>
                      <a:gd name="T3" fmla="*/ 1 h 149"/>
                      <a:gd name="T4" fmla="*/ 1 w 931"/>
                      <a:gd name="T5" fmla="*/ 1 h 149"/>
                      <a:gd name="T6" fmla="*/ 1 w 931"/>
                      <a:gd name="T7" fmla="*/ 1 h 149"/>
                      <a:gd name="T8" fmla="*/ 1 w 931"/>
                      <a:gd name="T9" fmla="*/ 1 h 149"/>
                      <a:gd name="T10" fmla="*/ 0 w 931"/>
                      <a:gd name="T11" fmla="*/ 1 h 149"/>
                      <a:gd name="T12" fmla="*/ 1 w 931"/>
                      <a:gd name="T13" fmla="*/ 1 h 149"/>
                      <a:gd name="T14" fmla="*/ 1 w 931"/>
                      <a:gd name="T15" fmla="*/ 1 h 149"/>
                      <a:gd name="T16" fmla="*/ 1 w 931"/>
                      <a:gd name="T17" fmla="*/ 1 h 149"/>
                      <a:gd name="T18" fmla="*/ 1 w 931"/>
                      <a:gd name="T19" fmla="*/ 1 h 149"/>
                      <a:gd name="T20" fmla="*/ 1 w 931"/>
                      <a:gd name="T21" fmla="*/ 1 h 149"/>
                      <a:gd name="T22" fmla="*/ 1 w 931"/>
                      <a:gd name="T23" fmla="*/ 1 h 149"/>
                      <a:gd name="T24" fmla="*/ 1 w 931"/>
                      <a:gd name="T25" fmla="*/ 1 h 149"/>
                      <a:gd name="T26" fmla="*/ 1 w 931"/>
                      <a:gd name="T27" fmla="*/ 1 h 149"/>
                      <a:gd name="T28" fmla="*/ 1 w 931"/>
                      <a:gd name="T29" fmla="*/ 1 h 149"/>
                      <a:gd name="T30" fmla="*/ 1 w 931"/>
                      <a:gd name="T31" fmla="*/ 1 h 149"/>
                      <a:gd name="T32" fmla="*/ 1 w 931"/>
                      <a:gd name="T33" fmla="*/ 1 h 149"/>
                      <a:gd name="T34" fmla="*/ 1 w 931"/>
                      <a:gd name="T35" fmla="*/ 1 h 149"/>
                      <a:gd name="T36" fmla="*/ 1 w 931"/>
                      <a:gd name="T37" fmla="*/ 1 h 149"/>
                      <a:gd name="T38" fmla="*/ 1 w 931"/>
                      <a:gd name="T39" fmla="*/ 1 h 149"/>
                      <a:gd name="T40" fmla="*/ 1 w 931"/>
                      <a:gd name="T41" fmla="*/ 1 h 149"/>
                      <a:gd name="T42" fmla="*/ 1 w 931"/>
                      <a:gd name="T43" fmla="*/ 1 h 149"/>
                      <a:gd name="T44" fmla="*/ 1 w 931"/>
                      <a:gd name="T45" fmla="*/ 1 h 149"/>
                      <a:gd name="T46" fmla="*/ 1 w 931"/>
                      <a:gd name="T47" fmla="*/ 1 h 149"/>
                      <a:gd name="T48" fmla="*/ 1 w 931"/>
                      <a:gd name="T49" fmla="*/ 1 h 149"/>
                      <a:gd name="T50" fmla="*/ 1 w 931"/>
                      <a:gd name="T51" fmla="*/ 1 h 149"/>
                      <a:gd name="T52" fmla="*/ 1 w 931"/>
                      <a:gd name="T53" fmla="*/ 1 h 149"/>
                      <a:gd name="T54" fmla="*/ 1 w 931"/>
                      <a:gd name="T55" fmla="*/ 1 h 149"/>
                      <a:gd name="T56" fmla="*/ 1 w 931"/>
                      <a:gd name="T57" fmla="*/ 1 h 149"/>
                      <a:gd name="T58" fmla="*/ 2 w 931"/>
                      <a:gd name="T59" fmla="*/ 1 h 149"/>
                      <a:gd name="T60" fmla="*/ 2 w 931"/>
                      <a:gd name="T61" fmla="*/ 1 h 149"/>
                      <a:gd name="T62" fmla="*/ 2 w 931"/>
                      <a:gd name="T63" fmla="*/ 1 h 149"/>
                      <a:gd name="T64" fmla="*/ 2 w 931"/>
                      <a:gd name="T65" fmla="*/ 1 h 149"/>
                      <a:gd name="T66" fmla="*/ 2 w 931"/>
                      <a:gd name="T67" fmla="*/ 1 h 149"/>
                      <a:gd name="T68" fmla="*/ 2 w 931"/>
                      <a:gd name="T69" fmla="*/ 1 h 149"/>
                      <a:gd name="T70" fmla="*/ 2 w 931"/>
                      <a:gd name="T71" fmla="*/ 1 h 149"/>
                      <a:gd name="T72" fmla="*/ 2 w 931"/>
                      <a:gd name="T73" fmla="*/ 1 h 149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3" name="Freeform 106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w 31"/>
                      <a:gd name="T7" fmla="*/ 0 h 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4" name="Freeform 107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0 w 44"/>
                      <a:gd name="T1" fmla="*/ 0 h 32"/>
                      <a:gd name="T2" fmla="*/ 0 w 44"/>
                      <a:gd name="T3" fmla="*/ 0 h 32"/>
                      <a:gd name="T4" fmla="*/ 0 w 44"/>
                      <a:gd name="T5" fmla="*/ 0 h 32"/>
                      <a:gd name="T6" fmla="*/ 0 w 44"/>
                      <a:gd name="T7" fmla="*/ 0 h 3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5" name="Freeform 108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0 w 76"/>
                      <a:gd name="T1" fmla="*/ 0 h 18"/>
                      <a:gd name="T2" fmla="*/ 0 w 76"/>
                      <a:gd name="T3" fmla="*/ 0 h 18"/>
                      <a:gd name="T4" fmla="*/ 0 w 76"/>
                      <a:gd name="T5" fmla="*/ 0 h 18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6" name="Freeform 109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0 h 44"/>
                      <a:gd name="T2" fmla="*/ 0 w 42"/>
                      <a:gd name="T3" fmla="*/ 0 h 44"/>
                      <a:gd name="T4" fmla="*/ 0 w 42"/>
                      <a:gd name="T5" fmla="*/ 0 h 44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1127" name="Freeform 110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0 w 31"/>
                      <a:gd name="T1" fmla="*/ 0 h 30"/>
                      <a:gd name="T2" fmla="*/ 0 w 31"/>
                      <a:gd name="T3" fmla="*/ 0 h 30"/>
                      <a:gd name="T4" fmla="*/ 0 w 31"/>
                      <a:gd name="T5" fmla="*/ 0 h 3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ru-RU" sz="2400">
                      <a:solidFill>
                        <a:srgbClr val="0000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1036" name="Group 111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1063" name="Line 112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4" name="Line 113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5" name="Line 114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6" name="Line 115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7" name="Line 116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8" name="Line 117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9" name="Line 118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0" name="Line 119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1" name="Line 120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2" name="Line 121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3" name="Line 122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4" name="Line 123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5" name="Line 124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6" name="Line 125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7" name="Line 126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8" name="Line 127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79" name="Line 128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0" name="Line 129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1" name="Line 130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2" name="Line 131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83" name="Line 132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37" name="Group 133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1038" name="Line 134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39" name="Line 135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0" name="Line 136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1" name="Line 137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2" name="Line 138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3" name="Line 139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4" name="Line 140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5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6" name="Line 142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7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8" name="Line 144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49" name="Line 145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0" name="Line 146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1" name="Line 147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2" name="Line 148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3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4" name="Line 150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5" name="Line 151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6" name="Line 152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7" name="Line 153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8" name="Line 154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59" name="Line 155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0" name="Line 156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1" name="Line 157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1062" name="Line 158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ru-RU" sz="24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</p:txBody>
            </p:sp>
          </p:grpSp>
        </p:grpSp>
        <p:pic>
          <p:nvPicPr>
            <p:cNvPr id="1033" name="Picture 159" descr="earth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20167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1916832"/>
            <a:ext cx="7720012" cy="3456384"/>
          </a:xfrm>
        </p:spPr>
        <p:txBody>
          <a:bodyPr/>
          <a:lstStyle/>
          <a:p>
            <a:pPr algn="ctr" eaLnBrk="1" hangingPunct="1"/>
            <a:r>
              <a:rPr lang="ru-RU" altLang="ru-RU" sz="2400" b="1" i="0" dirty="0" smtClean="0">
                <a:solidFill>
                  <a:schemeClr val="tx1"/>
                </a:solidFill>
                <a:cs typeface="Times New Roman" pitchFamily="18" charset="0"/>
              </a:rPr>
              <a:t>Об обеспечении и проведении     государственной итоговой аттестации выпускников 11-ых классов</a:t>
            </a:r>
            <a:r>
              <a:rPr lang="ru-RU" altLang="ru-RU" sz="3200" b="1" i="0" dirty="0" smtClean="0">
                <a:solidFill>
                  <a:srgbClr val="C00000"/>
                </a:solidFill>
                <a:cs typeface="Times New Roman" pitchFamily="18" charset="0"/>
              </a:rPr>
              <a:t/>
            </a:r>
            <a:br>
              <a:rPr lang="ru-RU" altLang="ru-RU" sz="3200" b="1" i="0" dirty="0" smtClean="0">
                <a:solidFill>
                  <a:srgbClr val="C00000"/>
                </a:solidFill>
                <a:cs typeface="Times New Roman" pitchFamily="18" charset="0"/>
              </a:rPr>
            </a:br>
            <a:r>
              <a:rPr lang="ru-RU" altLang="ru-RU" sz="3200" b="1" i="0" dirty="0">
                <a:solidFill>
                  <a:srgbClr val="C00000"/>
                </a:solidFill>
                <a:cs typeface="Times New Roman" pitchFamily="18" charset="0"/>
              </a:rPr>
              <a:t/>
            </a:r>
            <a:br>
              <a:rPr lang="ru-RU" altLang="ru-RU" sz="3200" b="1" i="0" dirty="0">
                <a:solidFill>
                  <a:srgbClr val="C00000"/>
                </a:solidFill>
                <a:cs typeface="Times New Roman" pitchFamily="18" charset="0"/>
              </a:rPr>
            </a:br>
            <a:r>
              <a:rPr lang="ru-RU" altLang="ru-RU" sz="3200" b="1" i="0" dirty="0" smtClean="0">
                <a:solidFill>
                  <a:srgbClr val="C00000"/>
                </a:solidFill>
                <a:cs typeface="Times New Roman" pitchFamily="18" charset="0"/>
              </a:rPr>
              <a:t>ИТОГОВОЕ СОЧИНЕНИЕ (ИЗЛОЖЕНИЕ) </a:t>
            </a:r>
            <a:br>
              <a:rPr lang="ru-RU" altLang="ru-RU" sz="3200" b="1" i="0" dirty="0" smtClean="0">
                <a:solidFill>
                  <a:srgbClr val="C00000"/>
                </a:solidFill>
                <a:cs typeface="Times New Roman" pitchFamily="18" charset="0"/>
              </a:rPr>
            </a:br>
            <a:r>
              <a:rPr lang="ru-RU" altLang="ru-RU" sz="3200" b="1" i="0" dirty="0" smtClean="0">
                <a:solidFill>
                  <a:srgbClr val="C00000"/>
                </a:solidFill>
                <a:cs typeface="Times New Roman" pitchFamily="18" charset="0"/>
              </a:rPr>
              <a:t>как допуск к ГИА</a:t>
            </a:r>
            <a:br>
              <a:rPr lang="ru-RU" altLang="ru-RU" sz="3200" b="1" i="0" dirty="0" smtClean="0">
                <a:solidFill>
                  <a:srgbClr val="C00000"/>
                </a:solidFill>
                <a:cs typeface="Times New Roman" pitchFamily="18" charset="0"/>
              </a:rPr>
            </a:br>
            <a:r>
              <a:rPr lang="ru-RU" altLang="ru-RU" sz="3200" b="1" i="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endParaRPr lang="ru-RU" altLang="ru-RU" sz="3200" i="0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75" y="5500688"/>
            <a:ext cx="6934200" cy="2097087"/>
          </a:xfrm>
        </p:spPr>
        <p:txBody>
          <a:bodyPr/>
          <a:lstStyle/>
          <a:p>
            <a:pPr algn="r" eaLnBrk="1" hangingPunct="1"/>
            <a:r>
              <a:rPr lang="ru-RU" altLang="ru-RU" i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ru-RU" altLang="ru-RU" i="1" dirty="0" smtClean="0">
              <a:solidFill>
                <a:srgbClr val="FF0000"/>
              </a:solidFill>
            </a:endParaRPr>
          </a:p>
        </p:txBody>
      </p:sp>
      <p:pic>
        <p:nvPicPr>
          <p:cNvPr id="4100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63788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4799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827584" y="764704"/>
            <a:ext cx="7772400" cy="6912768"/>
          </a:xfrm>
        </p:spPr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kern="1200" dirty="0" smtClean="0">
                <a:latin typeface="Times New Roman"/>
                <a:ea typeface="Calibri"/>
                <a:cs typeface="+mj-cs"/>
              </a:rPr>
              <a:t>Для </a:t>
            </a:r>
            <a:r>
              <a:rPr lang="ru-RU" sz="2800" b="1" i="1" kern="1200" dirty="0">
                <a:latin typeface="Times New Roman"/>
                <a:ea typeface="Calibri"/>
                <a:cs typeface="+mj-cs"/>
              </a:rPr>
              <a:t>участников итогового сочинения (изложения) с </a:t>
            </a:r>
            <a:r>
              <a:rPr lang="ru-RU" sz="2800" b="1" i="1" kern="1200" dirty="0" smtClean="0">
                <a:latin typeface="Times New Roman"/>
                <a:ea typeface="Calibri"/>
                <a:cs typeface="+mj-cs"/>
              </a:rPr>
              <a:t>ОВЗ, </a:t>
            </a:r>
            <a:r>
              <a:rPr lang="ru-RU" sz="2800" b="1" i="1" kern="1200" dirty="0">
                <a:latin typeface="Times New Roman"/>
                <a:ea typeface="Calibri"/>
                <a:cs typeface="+mj-cs"/>
              </a:rPr>
              <a:t>детей-инвалидов и инвалидов продолжительность написания итогового сочинения (изложения) </a:t>
            </a:r>
            <a:r>
              <a:rPr lang="ru-RU" sz="2800" b="1" i="1" u="sng" kern="1200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увеличивается на 1,5 часа</a:t>
            </a:r>
            <a:r>
              <a:rPr lang="ru-RU" sz="2800" b="1" i="1" u="sng" kern="1200" dirty="0">
                <a:latin typeface="Times New Roman"/>
                <a:ea typeface="Calibri"/>
                <a:cs typeface="+mj-cs"/>
              </a:rPr>
              <a:t>. </a:t>
            </a:r>
            <a:endParaRPr lang="ru-RU" sz="2800" b="1" i="1" u="sng" kern="1200" dirty="0" smtClean="0"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kern="1200" dirty="0" smtClean="0">
                <a:latin typeface="Times New Roman"/>
                <a:ea typeface="Calibri"/>
                <a:cs typeface="+mj-cs"/>
              </a:rPr>
              <a:t>При </a:t>
            </a:r>
            <a:r>
              <a:rPr lang="ru-RU" sz="2800" b="1" i="1" kern="1200" dirty="0">
                <a:latin typeface="Times New Roman"/>
                <a:ea typeface="Calibri"/>
                <a:cs typeface="+mj-cs"/>
              </a:rPr>
              <a:t>продолжительности итогового сочинения (изложения) четыре и более часа организуется питание участников итогового сочинения (изложения).</a:t>
            </a: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17072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16632"/>
            <a:ext cx="7772400" cy="6048672"/>
          </a:xfrm>
        </p:spPr>
        <p:txBody>
          <a:bodyPr/>
          <a:lstStyle/>
          <a:p>
            <a:pPr lvl="1" algn="ctr">
              <a:lnSpc>
                <a:spcPct val="115000"/>
              </a:lnSpc>
              <a:spcAft>
                <a:spcPts val="0"/>
              </a:spcAft>
            </a:pPr>
            <a:endParaRPr lang="ru-RU" sz="4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lvl="1" algn="ctr">
              <a:lnSpc>
                <a:spcPct val="115000"/>
              </a:lnSpc>
              <a:spcAft>
                <a:spcPts val="0"/>
              </a:spcAft>
            </a:pPr>
            <a:endParaRPr lang="ru-RU" sz="4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lvl="1" algn="ctr">
              <a:lnSpc>
                <a:spcPct val="115000"/>
              </a:lnSpc>
              <a:spcAft>
                <a:spcPts val="0"/>
              </a:spcAft>
            </a:pPr>
            <a:endParaRPr lang="ru-RU" sz="4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lvl="1" algn="ctr">
              <a:lnSpc>
                <a:spcPct val="115000"/>
              </a:lnSpc>
              <a:spcAft>
                <a:spcPts val="0"/>
              </a:spcAft>
            </a:pPr>
            <a:endParaRPr lang="ru-RU" sz="4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lvl="1" algn="ctr">
              <a:lnSpc>
                <a:spcPct val="115000"/>
              </a:lnSpc>
              <a:spcAft>
                <a:spcPts val="0"/>
              </a:spcAft>
            </a:pPr>
            <a:endParaRPr lang="ru-RU" sz="4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lvl="1" algn="ctr">
              <a:lnSpc>
                <a:spcPct val="115000"/>
              </a:lnSpc>
              <a:spcAft>
                <a:spcPts val="0"/>
              </a:spcAft>
            </a:pPr>
            <a:endParaRPr lang="ru-RU" sz="4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lvl="1" algn="ctr">
              <a:lnSpc>
                <a:spcPct val="115000"/>
              </a:lnSpc>
              <a:spcAft>
                <a:spcPts val="0"/>
              </a:spcAft>
            </a:pPr>
            <a:r>
              <a:rPr lang="en-US" sz="44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15 </a:t>
            </a:r>
            <a:r>
              <a:rPr lang="ru-RU" sz="44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апреля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Вход </a:t>
            </a:r>
            <a:r>
              <a:rPr lang="ru-RU" sz="3600" b="1" i="1" kern="1200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участников </a:t>
            </a:r>
            <a:r>
              <a:rPr lang="ru-RU" sz="36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с 09.00</a:t>
            </a: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Начало  в </a:t>
            </a:r>
            <a:r>
              <a:rPr lang="ru-RU" sz="3600" b="1" i="1" kern="1200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10.00 </a:t>
            </a:r>
            <a:endParaRPr lang="ru-RU" sz="36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kern="1200" dirty="0" smtClean="0">
                <a:latin typeface="Times New Roman"/>
                <a:ea typeface="Calibri"/>
                <a:cs typeface="+mj-cs"/>
              </a:rPr>
              <a:t>Если </a:t>
            </a:r>
            <a:r>
              <a:rPr lang="ru-RU" sz="2800" b="1" i="1" kern="1200" dirty="0">
                <a:latin typeface="Times New Roman"/>
                <a:ea typeface="Calibri"/>
                <a:cs typeface="+mj-cs"/>
              </a:rPr>
              <a:t>участник итогового сочинения (изложения) опоздал, он допускается к написанию итогового сочинения (изложения), при этом время окончания написания итогового сочинения (изложения) не продлевается. </a:t>
            </a:r>
          </a:p>
        </p:txBody>
      </p:sp>
    </p:spTree>
    <p:extLst>
      <p:ext uri="{BB962C8B-B14F-4D97-AF65-F5344CB8AC3E}">
        <p14:creationId xmlns="" xmlns:p14="http://schemas.microsoft.com/office/powerpoint/2010/main" val="156634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980728"/>
            <a:ext cx="8640959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>
                <a:latin typeface="Times New Roman"/>
                <a:ea typeface="Calibri"/>
                <a:cs typeface="+mj-cs"/>
              </a:rPr>
              <a:t>Во время проведения </a:t>
            </a: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на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рабочем столе участников итогового сочинения (изложения), помимо бланка регистрации и бланков </a:t>
            </a: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записи, находятся: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черная гелевая ручка;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документ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, удостоверяющий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личность;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лекарства 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и питание (при необходимости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);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орфографический словарь, выдаваемый в школе;</a:t>
            </a:r>
            <a:endParaRPr lang="ru-RU" sz="2800" b="1" i="1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инструкция для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участников;</a:t>
            </a:r>
            <a:endParaRPr lang="ru-RU" sz="2800" b="1" i="1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черновики;</a:t>
            </a:r>
          </a:p>
          <a:p>
            <a:pPr marL="457200" indent="450215">
              <a:lnSpc>
                <a:spcPct val="115000"/>
              </a:lnSpc>
              <a:spcAft>
                <a:spcPts val="0"/>
              </a:spcAft>
            </a:pPr>
            <a:endParaRPr lang="ru-RU" sz="2800" b="1" i="1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773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26988"/>
            <a:ext cx="7772400" cy="691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240" y="955128"/>
            <a:ext cx="882076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/>
                <a:ea typeface="Calibri"/>
                <a:cs typeface="+mj-cs"/>
              </a:rPr>
              <a:t>К проверке допускаются итоговые сочинения, соответствующие двум требованиям: </a:t>
            </a:r>
            <a:endParaRPr lang="ru-RU" sz="2400" b="1" i="1" dirty="0" smtClean="0">
              <a:latin typeface="Times New Roman"/>
              <a:ea typeface="Calibri"/>
              <a:cs typeface="+mj-cs"/>
            </a:endParaRPr>
          </a:p>
          <a:p>
            <a:endParaRPr lang="ru-RU" sz="2800" b="1" i="1" u="sng" dirty="0" smtClean="0">
              <a:latin typeface="Times New Roman"/>
              <a:ea typeface="Calibri"/>
              <a:cs typeface="+mj-cs"/>
            </a:endParaRPr>
          </a:p>
          <a:p>
            <a:r>
              <a:rPr lang="ru-RU" sz="2800" b="1" i="1" u="sng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Требование </a:t>
            </a:r>
            <a:r>
              <a:rPr lang="ru-RU" sz="2800" b="1" i="1" u="sng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№ 1.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	 «Объем итогового сочинения»</a:t>
            </a:r>
          </a:p>
          <a:p>
            <a:r>
              <a:rPr lang="ru-RU" sz="2400" b="1" i="1" dirty="0">
                <a:latin typeface="Times New Roman"/>
                <a:ea typeface="Calibri"/>
                <a:cs typeface="+mj-cs"/>
              </a:rPr>
              <a:t>Рекомендуемое количество слов – от 350. </a:t>
            </a:r>
            <a:endParaRPr lang="ru-RU" sz="2400" b="1" i="1" dirty="0" smtClean="0">
              <a:latin typeface="Times New Roman"/>
              <a:ea typeface="Calibri"/>
              <a:cs typeface="+mj-cs"/>
            </a:endParaRPr>
          </a:p>
          <a:p>
            <a:endParaRPr lang="ru-RU" sz="2000" b="1" i="1" dirty="0">
              <a:latin typeface="Times New Roman"/>
              <a:ea typeface="Calibri"/>
              <a:cs typeface="+mj-cs"/>
            </a:endParaRPr>
          </a:p>
          <a:p>
            <a:r>
              <a:rPr lang="ru-RU" sz="2800" b="1" i="1" u="sng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Требование </a:t>
            </a:r>
            <a:r>
              <a:rPr lang="ru-RU" sz="2800" b="1" i="1" u="sng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№ 2</a:t>
            </a:r>
            <a:r>
              <a:rPr lang="ru-RU" sz="2800" b="1" i="1" u="sng" dirty="0">
                <a:latin typeface="Times New Roman"/>
                <a:ea typeface="Calibri"/>
                <a:cs typeface="+mj-cs"/>
              </a:rPr>
              <a:t>.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	 «Самостоятельность написания итогового сочинения»</a:t>
            </a:r>
          </a:p>
          <a:p>
            <a:r>
              <a:rPr lang="ru-RU" sz="2400" b="1" i="1" dirty="0" smtClean="0">
                <a:latin typeface="Times New Roman"/>
                <a:ea typeface="Calibri"/>
                <a:cs typeface="+mj-cs"/>
              </a:rPr>
              <a:t>Не </a:t>
            </a:r>
            <a:r>
              <a:rPr lang="ru-RU" sz="2400" b="1" i="1" dirty="0">
                <a:latin typeface="Times New Roman"/>
                <a:ea typeface="Calibri"/>
                <a:cs typeface="+mj-cs"/>
              </a:rPr>
              <a:t>допускается списывание сочинения (фрагментов сочинения). </a:t>
            </a:r>
            <a:r>
              <a:rPr lang="ru-RU" sz="2400" b="1" i="1" dirty="0" smtClean="0">
                <a:latin typeface="Times New Roman"/>
                <a:ea typeface="Calibri"/>
                <a:cs typeface="+mj-cs"/>
              </a:rPr>
              <a:t>Допускается </a:t>
            </a:r>
            <a:r>
              <a:rPr lang="ru-RU" sz="2400" b="1" i="1" dirty="0">
                <a:latin typeface="Times New Roman"/>
                <a:ea typeface="Calibri"/>
                <a:cs typeface="+mj-cs"/>
              </a:rPr>
              <a:t>прямое или косвенное цитирование с обязательной ссылкой на источник (ссылка дается в свободной форме). </a:t>
            </a:r>
            <a:r>
              <a:rPr lang="ru-RU" sz="2400" b="1" i="1" dirty="0" smtClean="0">
                <a:latin typeface="Times New Roman"/>
                <a:ea typeface="Calibri"/>
                <a:cs typeface="+mj-cs"/>
              </a:rPr>
              <a:t>Если </a:t>
            </a:r>
            <a:r>
              <a:rPr lang="ru-RU" sz="2400" b="1" i="1" dirty="0">
                <a:latin typeface="Times New Roman"/>
                <a:ea typeface="Calibri"/>
                <a:cs typeface="+mj-cs"/>
              </a:rPr>
              <a:t>сочинение признано несамостоятельным, то выставляется «незачет» за невыполнение требования № 2 и «незачет» за работу в целом (такое сочинение не проверяется по критериям оценивания).</a:t>
            </a:r>
          </a:p>
          <a:p>
            <a:endParaRPr lang="ru-RU" sz="2800" b="1" i="1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9013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26988"/>
            <a:ext cx="7772400" cy="691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240" y="955128"/>
            <a:ext cx="849694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b="1" i="1" dirty="0">
                <a:latin typeface="Times New Roman"/>
                <a:ea typeface="Calibri"/>
                <a:cs typeface="+mj-cs"/>
              </a:rPr>
              <a:t>Итоговое сочинение, соответствующее </a:t>
            </a: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двум основным требованиям (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1 и 2 </a:t>
            </a: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),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оценивается по критериям</a:t>
            </a: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:</a:t>
            </a:r>
          </a:p>
          <a:p>
            <a:pPr indent="450215" algn="just">
              <a:spcAft>
                <a:spcPts val="0"/>
              </a:spcAft>
            </a:pPr>
            <a:endParaRPr lang="ru-RU" sz="2800" b="1" i="1" dirty="0">
              <a:latin typeface="Times New Roman"/>
              <a:ea typeface="Calibri"/>
              <a:cs typeface="+mj-cs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b="1" i="1" dirty="0">
                <a:latin typeface="Times New Roman"/>
                <a:ea typeface="Calibri"/>
                <a:cs typeface="+mj-cs"/>
              </a:rPr>
              <a:t> «Соответствие теме»;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3200" b="1" i="1" dirty="0">
                <a:latin typeface="Times New Roman"/>
                <a:ea typeface="Calibri"/>
                <a:cs typeface="+mj-cs"/>
              </a:rPr>
              <a:t>«</a:t>
            </a:r>
            <a:r>
              <a:rPr lang="ru-RU" sz="3200" b="1" i="1" dirty="0" smtClean="0">
                <a:latin typeface="Times New Roman"/>
                <a:ea typeface="Calibri"/>
                <a:cs typeface="+mj-cs"/>
              </a:rPr>
              <a:t>Аргументация. Привлечение </a:t>
            </a:r>
            <a:r>
              <a:rPr lang="ru-RU" sz="3200" b="1" i="1" dirty="0">
                <a:latin typeface="Times New Roman"/>
                <a:ea typeface="Calibri"/>
                <a:cs typeface="+mj-cs"/>
              </a:rPr>
              <a:t>литературного материала»;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b="1" i="1" dirty="0">
                <a:latin typeface="Times New Roman"/>
                <a:ea typeface="Calibri"/>
                <a:cs typeface="+mj-cs"/>
              </a:rPr>
              <a:t>«Композиция и логика рассуждения»;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b="1" i="1" dirty="0">
                <a:latin typeface="Times New Roman"/>
                <a:ea typeface="Calibri"/>
                <a:cs typeface="+mj-cs"/>
              </a:rPr>
              <a:t>«Качество письменной речи»;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b="1" i="1" dirty="0">
                <a:latin typeface="Times New Roman"/>
                <a:ea typeface="Calibri"/>
                <a:cs typeface="+mj-cs"/>
              </a:rPr>
              <a:t>«Грамотность».</a:t>
            </a:r>
          </a:p>
          <a:p>
            <a:endParaRPr lang="ru-RU" sz="2800" b="1" i="1" dirty="0">
              <a:solidFill>
                <a:srgbClr val="C00000"/>
              </a:solidFill>
              <a:latin typeface="Times New Roman"/>
              <a:ea typeface="Calibri"/>
            </a:endParaRPr>
          </a:p>
          <a:p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32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26988"/>
            <a:ext cx="7772400" cy="691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240" y="955128"/>
            <a:ext cx="8496944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36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Критерий № 1 «Соответствие теме»</a:t>
            </a:r>
          </a:p>
          <a:p>
            <a:pPr indent="450215" algn="just">
              <a:lnSpc>
                <a:spcPct val="115000"/>
              </a:lnSpc>
            </a:pPr>
            <a:endParaRPr lang="ru-RU" sz="2800" b="1" i="1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Участник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должен рассуждать на предложенную тему.</a:t>
            </a:r>
          </a:p>
          <a:p>
            <a:pPr indent="450215" algn="just">
              <a:lnSpc>
                <a:spcPct val="115000"/>
              </a:lnSpc>
            </a:pPr>
            <a:endParaRPr lang="ru-RU" sz="2800" b="1" i="1" dirty="0" smtClean="0">
              <a:latin typeface="Times New Roman"/>
              <a:ea typeface="Calibri"/>
              <a:cs typeface="+mj-cs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«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Незачет»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ставится в случае, если сочинение не соответствует теме или в нем не прослеживается конкретной цели высказывания.</a:t>
            </a:r>
          </a:p>
          <a:p>
            <a:endParaRPr lang="ru-RU" sz="2800" b="1" i="1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376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26988"/>
            <a:ext cx="7772400" cy="691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240" y="955128"/>
            <a:ext cx="8496944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</a:pPr>
            <a:r>
              <a:rPr lang="ru-RU" sz="36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Критерий № 2 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«Аргументация. Привлечение литературного материала»</a:t>
            </a:r>
          </a:p>
          <a:p>
            <a:pPr indent="450215" algn="just">
              <a:lnSpc>
                <a:spcPct val="115000"/>
              </a:lnSpc>
            </a:pPr>
            <a:r>
              <a:rPr lang="ru-RU" sz="2800" b="1" i="1" dirty="0">
                <a:latin typeface="Times New Roman"/>
                <a:ea typeface="Calibri"/>
                <a:cs typeface="+mj-cs"/>
              </a:rPr>
              <a:t>Участник должен строить рассуждение, привлекая для аргументации не менее одного произведения отечественной или мировой литературы.</a:t>
            </a:r>
          </a:p>
          <a:p>
            <a:pPr indent="450215" algn="just">
              <a:lnSpc>
                <a:spcPct val="115000"/>
              </a:lnSpc>
            </a:pPr>
            <a:r>
              <a:rPr lang="ru-RU" sz="24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«</a:t>
            </a:r>
            <a:r>
              <a:rPr lang="ru-RU" sz="24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Незачет» </a:t>
            </a:r>
            <a:r>
              <a:rPr lang="ru-RU" sz="2400" b="1" i="1" dirty="0">
                <a:latin typeface="Times New Roman"/>
                <a:ea typeface="Calibri"/>
                <a:cs typeface="+mj-cs"/>
              </a:rPr>
              <a:t>ставится при условии, если сочинение написано без привлечения литературного материала или в нем существенно искажено содержание произведения, или литературные произведения лишь упоминаются в работе, не становясь опорой для аргументации.</a:t>
            </a:r>
          </a:p>
          <a:p>
            <a:endParaRPr lang="ru-RU" sz="2800" b="1" i="1" dirty="0">
              <a:solidFill>
                <a:srgbClr val="C00000"/>
              </a:solidFill>
              <a:latin typeface="Times New Roman"/>
              <a:ea typeface="Calibri"/>
            </a:endParaRPr>
          </a:p>
          <a:p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519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26988"/>
            <a:ext cx="7772400" cy="691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240" y="955128"/>
            <a:ext cx="8496944" cy="4835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Критерий № 3 «Композиция и логика рассуждения»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800" b="1" i="1" dirty="0" smtClean="0">
              <a:latin typeface="Times New Roman"/>
              <a:ea typeface="Calibri"/>
              <a:cs typeface="+mj-cs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Участник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должен выдерживать соотношение между тезисом и доказательствами</a:t>
            </a: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«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Незачет»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 ставится при условии, если грубые логические нарушения мешают пониманию смысла сказанного или отсутствует </a:t>
            </a:r>
            <a:r>
              <a:rPr lang="ru-RU" sz="2800" b="1" i="1" dirty="0" err="1">
                <a:latin typeface="Times New Roman"/>
                <a:ea typeface="Calibri"/>
                <a:cs typeface="+mj-cs"/>
              </a:rPr>
              <a:t>тезисно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-доказательная часть. </a:t>
            </a:r>
          </a:p>
        </p:txBody>
      </p:sp>
    </p:spTree>
    <p:extLst>
      <p:ext uri="{BB962C8B-B14F-4D97-AF65-F5344CB8AC3E}">
        <p14:creationId xmlns="" xmlns:p14="http://schemas.microsoft.com/office/powerpoint/2010/main" val="327540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26988"/>
            <a:ext cx="7772400" cy="691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240" y="955128"/>
            <a:ext cx="8496944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36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Критерий № 4 «Качество письменной речи»</a:t>
            </a:r>
          </a:p>
          <a:p>
            <a:pPr indent="450215" algn="just">
              <a:lnSpc>
                <a:spcPct val="115000"/>
              </a:lnSpc>
            </a:pP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Участник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должен точно выражать мысли, используя разнообразную лексику и различные грамматические конструкции, при необходимости уместно употреблять термины. </a:t>
            </a:r>
            <a:endParaRPr lang="ru-RU" sz="2800" b="1" i="1" dirty="0" smtClean="0">
              <a:latin typeface="Times New Roman"/>
              <a:ea typeface="Calibri"/>
              <a:cs typeface="+mj-cs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«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Незачет»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ставится при условии, если низкое качество речи (в том числе речевые ошибки) существенно затрудняет понимание смысла сочинения.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8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23240" y="955128"/>
            <a:ext cx="8496944" cy="362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36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Критерий № 5 «Грамотность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»</a:t>
            </a:r>
          </a:p>
          <a:p>
            <a:pPr indent="450215" algn="just">
              <a:lnSpc>
                <a:spcPct val="115000"/>
              </a:lnSpc>
            </a:pPr>
            <a:endParaRPr lang="ru-RU" sz="3600" b="1" i="1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215">
              <a:lnSpc>
                <a:spcPct val="115000"/>
              </a:lnSpc>
            </a:pPr>
            <a:r>
              <a:rPr lang="ru-RU" sz="28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«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Незачет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» ставится при условии, если на 100 слов приходится в сумме более пяти ошибок: грамматических, орфографических, пунктуационных.</a:t>
            </a:r>
          </a:p>
          <a:p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66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071563"/>
            <a:ext cx="7772400" cy="928687"/>
          </a:xfrm>
        </p:spPr>
        <p:txBody>
          <a:bodyPr/>
          <a:lstStyle/>
          <a:p>
            <a:pPr algn="ctr">
              <a:defRPr/>
            </a:pPr>
            <a:r>
              <a:rPr lang="ru-RU" sz="3200" i="0" dirty="0" smtClean="0"/>
              <a:t>Нормативные документы</a:t>
            </a:r>
            <a:endParaRPr lang="ru-RU" sz="3200" i="0" dirty="0"/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577850" y="1988840"/>
            <a:ext cx="7772400" cy="4248472"/>
          </a:xfrm>
        </p:spPr>
        <p:txBody>
          <a:bodyPr/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latin typeface="Times New Roman"/>
                <a:ea typeface="Calibri"/>
                <a:cs typeface="+mj-cs"/>
              </a:rPr>
              <a:t>Федеральный закон </a:t>
            </a:r>
            <a:r>
              <a:rPr lang="ru-RU" sz="2400" b="1" i="1" dirty="0">
                <a:latin typeface="Times New Roman"/>
                <a:ea typeface="Calibri"/>
                <a:cs typeface="+mj-cs"/>
              </a:rPr>
              <a:t>от 29.12.2012 № 273-ФЗ «Об образовании в Российской Федерации</a:t>
            </a:r>
            <a:r>
              <a:rPr lang="ru-RU" sz="2400" b="1" i="1" dirty="0" smtClean="0">
                <a:latin typeface="Times New Roman"/>
                <a:ea typeface="Calibri"/>
                <a:cs typeface="+mj-cs"/>
              </a:rPr>
              <a:t>».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2400" b="1" i="1" dirty="0">
              <a:latin typeface="Times New Roman"/>
              <a:ea typeface="Calibri"/>
              <a:cs typeface="+mj-cs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latin typeface="Times New Roman"/>
                <a:ea typeface="Calibri"/>
                <a:cs typeface="+mj-cs"/>
              </a:rPr>
              <a:t>Приказ </a:t>
            </a:r>
            <a:r>
              <a:rPr lang="ru-RU" sz="2400" b="1" i="1" dirty="0">
                <a:latin typeface="Times New Roman"/>
                <a:ea typeface="Calibri"/>
                <a:cs typeface="+mj-cs"/>
              </a:rPr>
              <a:t>Министерства образования и науки Российской Федерации от 07.11.2018 № 190 «Об утверждении Порядка проведения государственной итоговой аттестации по образовательным программам среднего общего образования».</a:t>
            </a:r>
          </a:p>
          <a:p>
            <a:pPr marL="450215" algn="just">
              <a:spcAft>
                <a:spcPts val="0"/>
              </a:spcAft>
            </a:pPr>
            <a:r>
              <a:rPr lang="ru-RU" sz="1800" dirty="0">
                <a:latin typeface="Times New Roman"/>
                <a:ea typeface="Times New Roman"/>
              </a:rPr>
              <a:t> </a:t>
            </a:r>
            <a:endParaRPr lang="ru-RU" sz="1800" dirty="0"/>
          </a:p>
          <a:p>
            <a:pPr>
              <a:defRPr/>
            </a:pPr>
            <a:endParaRPr lang="ru-RU" sz="1800" b="1" dirty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0530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785794"/>
            <a:ext cx="7772400" cy="6858048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ru-RU" sz="4000" b="1" i="1" kern="1200" dirty="0">
                <a:latin typeface="Times New Roman"/>
                <a:ea typeface="Calibri"/>
                <a:cs typeface="+mj-cs"/>
              </a:rPr>
              <a:t>5 направлений тем итогового сочинения </a:t>
            </a:r>
          </a:p>
          <a:p>
            <a:pPr algn="ctr">
              <a:spcBef>
                <a:spcPts val="0"/>
              </a:spcBef>
            </a:pPr>
            <a:r>
              <a:rPr lang="ru-RU" sz="4000" b="1" i="1" kern="1200" dirty="0">
                <a:latin typeface="Times New Roman"/>
                <a:ea typeface="Calibri"/>
                <a:cs typeface="+mj-cs"/>
              </a:rPr>
              <a:t>на </a:t>
            </a:r>
            <a:r>
              <a:rPr lang="ru-RU" sz="4000" b="1" i="1" kern="1200" dirty="0" smtClean="0">
                <a:latin typeface="Times New Roman"/>
                <a:ea typeface="Calibri"/>
                <a:cs typeface="+mj-cs"/>
              </a:rPr>
              <a:t>20</a:t>
            </a:r>
            <a:r>
              <a:rPr lang="en-US" sz="4000" b="1" i="1" kern="1200" dirty="0" smtClean="0">
                <a:latin typeface="Times New Roman"/>
                <a:ea typeface="Calibri"/>
                <a:cs typeface="+mj-cs"/>
              </a:rPr>
              <a:t>20</a:t>
            </a:r>
            <a:r>
              <a:rPr lang="ru-RU" sz="4000" b="1" i="1" kern="1200" dirty="0" smtClean="0">
                <a:latin typeface="Times New Roman"/>
                <a:ea typeface="Calibri"/>
                <a:cs typeface="+mj-cs"/>
              </a:rPr>
              <a:t>/</a:t>
            </a:r>
            <a:r>
              <a:rPr lang="en-US" sz="4000" b="1" i="1" kern="1200" dirty="0" smtClean="0">
                <a:latin typeface="Times New Roman"/>
                <a:ea typeface="Calibri"/>
                <a:cs typeface="+mj-cs"/>
              </a:rPr>
              <a:t>21</a:t>
            </a:r>
            <a:r>
              <a:rPr lang="ru-RU" sz="4000" b="1" i="1" kern="1200" dirty="0" smtClean="0">
                <a:latin typeface="Times New Roman"/>
                <a:ea typeface="Calibri"/>
                <a:cs typeface="+mj-cs"/>
              </a:rPr>
              <a:t> </a:t>
            </a:r>
            <a:r>
              <a:rPr lang="ru-RU" sz="4000" b="1" i="1" kern="1200" dirty="0">
                <a:latin typeface="Times New Roman"/>
                <a:ea typeface="Calibri"/>
                <a:cs typeface="+mj-cs"/>
              </a:rPr>
              <a:t>учебный год</a:t>
            </a:r>
            <a:r>
              <a:rPr lang="ru-RU" sz="4000" b="1" i="1" kern="1200" dirty="0" smtClean="0">
                <a:latin typeface="Times New Roman"/>
                <a:ea typeface="Calibri"/>
                <a:cs typeface="+mj-cs"/>
              </a:rPr>
              <a:t>:</a:t>
            </a:r>
            <a:endParaRPr lang="en-US" sz="4000" b="1" i="1" kern="1200" dirty="0" smtClean="0">
              <a:latin typeface="Times New Roman"/>
              <a:ea typeface="Calibri"/>
              <a:cs typeface="+mj-cs"/>
            </a:endParaRPr>
          </a:p>
          <a:p>
            <a:pPr algn="ctr">
              <a:spcBef>
                <a:spcPts val="0"/>
              </a:spcBef>
            </a:pPr>
            <a:endParaRPr lang="en-US" sz="4000" b="1" i="1" kern="1200" dirty="0" smtClean="0">
              <a:latin typeface="Times New Roman"/>
              <a:ea typeface="Calibri"/>
              <a:cs typeface="+mj-cs"/>
            </a:endParaRPr>
          </a:p>
          <a:p>
            <a:pPr>
              <a:buFont typeface="Arial" pitchFamily="34" charset="0"/>
              <a:buChar char="•"/>
            </a:pPr>
            <a:r>
              <a:rPr lang="ru-RU" sz="32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Забвению не подлежит</a:t>
            </a:r>
          </a:p>
          <a:p>
            <a:pPr>
              <a:buFont typeface="Arial" pitchFamily="34" charset="0"/>
              <a:buChar char="•"/>
            </a:pPr>
            <a:r>
              <a:rPr lang="ru-RU" sz="32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Я и другие</a:t>
            </a:r>
          </a:p>
          <a:p>
            <a:pPr>
              <a:buFont typeface="Arial" pitchFamily="34" charset="0"/>
              <a:buChar char="•"/>
            </a:pPr>
            <a:r>
              <a:rPr lang="ru-RU" sz="32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Время перемен</a:t>
            </a:r>
          </a:p>
          <a:p>
            <a:pPr>
              <a:buFont typeface="Arial" pitchFamily="34" charset="0"/>
              <a:buChar char="•"/>
            </a:pPr>
            <a:r>
              <a:rPr lang="ru-RU" sz="32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Разговор с собой</a:t>
            </a:r>
          </a:p>
          <a:p>
            <a:pPr>
              <a:buFont typeface="Arial" pitchFamily="34" charset="0"/>
              <a:buChar char="•"/>
            </a:pPr>
            <a:r>
              <a:rPr lang="ru-RU" sz="32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Между прошлым и будущим: портрет моего поколения</a:t>
            </a:r>
          </a:p>
          <a:p>
            <a:pPr algn="ctr">
              <a:spcBef>
                <a:spcPts val="0"/>
              </a:spcBef>
            </a:pPr>
            <a:endParaRPr lang="ru-RU" sz="4000" b="1" i="1" kern="1200" dirty="0">
              <a:latin typeface="Times New Roman"/>
              <a:ea typeface="Calibri"/>
              <a:cs typeface="+mj-c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3607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772817"/>
            <a:ext cx="7772400" cy="1800200"/>
          </a:xfrm>
        </p:spPr>
        <p:txBody>
          <a:bodyPr/>
          <a:lstStyle/>
          <a:p>
            <a:pPr algn="ctr"/>
            <a:r>
              <a:rPr lang="en-US" sz="12000" dirty="0"/>
              <a:t>f</a:t>
            </a:r>
            <a:r>
              <a:rPr lang="en-US" sz="12000" dirty="0" smtClean="0"/>
              <a:t>ipi.ru</a:t>
            </a:r>
            <a:endParaRPr lang="ru-RU" sz="12000" dirty="0"/>
          </a:p>
        </p:txBody>
      </p:sp>
    </p:spTree>
    <p:extLst>
      <p:ext uri="{BB962C8B-B14F-4D97-AF65-F5344CB8AC3E}">
        <p14:creationId xmlns="" xmlns:p14="http://schemas.microsoft.com/office/powerpoint/2010/main" val="2167652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604068" y="1484784"/>
            <a:ext cx="8072387" cy="2664296"/>
          </a:xfrm>
        </p:spPr>
        <p:txBody>
          <a:bodyPr/>
          <a:lstStyle/>
          <a:p>
            <a:pPr>
              <a:buClr>
                <a:schemeClr val="tx2">
                  <a:lumMod val="75000"/>
                </a:schemeClr>
              </a:buClr>
              <a:defRPr/>
            </a:pPr>
            <a:r>
              <a:rPr lang="ru-RU" sz="3600" b="1" i="1" dirty="0" smtClean="0">
                <a:latin typeface="Times New Roman"/>
                <a:ea typeface="Calibri"/>
                <a:cs typeface="+mj-cs"/>
              </a:rPr>
              <a:t>Итоговое </a:t>
            </a:r>
            <a:r>
              <a:rPr lang="ru-RU" sz="3600" b="1" i="1" dirty="0">
                <a:latin typeface="Times New Roman"/>
                <a:ea typeface="Calibri"/>
                <a:cs typeface="+mj-cs"/>
              </a:rPr>
              <a:t>сочинение (изложение) </a:t>
            </a:r>
            <a:r>
              <a:rPr lang="ru-RU" sz="3600" b="1" i="1" dirty="0" smtClean="0">
                <a:latin typeface="Times New Roman"/>
                <a:ea typeface="Calibri"/>
                <a:cs typeface="+mj-cs"/>
              </a:rPr>
              <a:t>является обязательным условием допуска </a:t>
            </a:r>
            <a:r>
              <a:rPr lang="ru-RU" sz="3600" b="1" i="1" dirty="0">
                <a:latin typeface="Times New Roman"/>
                <a:ea typeface="Calibri"/>
                <a:cs typeface="+mj-cs"/>
              </a:rPr>
              <a:t>к  </a:t>
            </a:r>
            <a:r>
              <a:rPr lang="ru-RU" sz="3600" b="1" i="1" dirty="0" smtClean="0">
                <a:latin typeface="Times New Roman"/>
                <a:ea typeface="Calibri"/>
                <a:cs typeface="+mj-cs"/>
              </a:rPr>
              <a:t>ГИА по </a:t>
            </a:r>
            <a:r>
              <a:rPr lang="ru-RU" sz="3600" b="1" i="1" dirty="0">
                <a:latin typeface="Times New Roman"/>
                <a:ea typeface="Calibri"/>
                <a:cs typeface="+mj-cs"/>
              </a:rPr>
              <a:t>образовательным программам среднего общего образования </a:t>
            </a:r>
            <a:r>
              <a:rPr lang="ru-RU" sz="3600" b="1" i="1" dirty="0" smtClean="0">
                <a:latin typeface="Times New Roman"/>
                <a:ea typeface="Calibri"/>
                <a:cs typeface="+mj-cs"/>
              </a:rPr>
              <a:t>обучающихся 11 классов</a:t>
            </a:r>
            <a:endParaRPr lang="ru-RU" sz="3600" b="1" i="1" dirty="0" smtClean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0327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684213" y="1844675"/>
            <a:ext cx="7772400" cy="2868613"/>
          </a:xfrm>
        </p:spPr>
        <p:txBody>
          <a:bodyPr/>
          <a:lstStyle/>
          <a:p>
            <a:pPr>
              <a:defRPr/>
            </a:pPr>
            <a:endParaRPr lang="ru-RU" sz="1800" b="1" dirty="0" smtClean="0"/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7504" y="903288"/>
            <a:ext cx="8856984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36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Изложение вправе писать следующие категории 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лиц: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обучающиеся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с </a:t>
            </a: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ОВЗ,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дети-инвалиды и </a:t>
            </a: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инвалиды;</a:t>
            </a:r>
          </a:p>
          <a:p>
            <a:pPr marL="457200" indent="-4572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800" b="1" i="1" dirty="0" smtClean="0">
                <a:latin typeface="Times New Roman"/>
                <a:ea typeface="Calibri"/>
                <a:cs typeface="+mj-cs"/>
              </a:rPr>
              <a:t>обучающиеся </a:t>
            </a:r>
            <a:r>
              <a:rPr lang="ru-RU" sz="2800" b="1" i="1" dirty="0">
                <a:latin typeface="Times New Roman"/>
                <a:ea typeface="Calibri"/>
                <a:cs typeface="+mj-cs"/>
              </a:rPr>
              <a:t>на дому, в образовательных организациях, в том числе санаторно-курортных, в которых проводятся необходимые лечебные, реабилитационные и оздоровительные мероприятия для нуждающихся в длительном лечении на основании заключения медицинской организации. </a:t>
            </a:r>
          </a:p>
        </p:txBody>
      </p:sp>
    </p:spTree>
    <p:extLst>
      <p:ext uri="{BB962C8B-B14F-4D97-AF65-F5344CB8AC3E}">
        <p14:creationId xmlns="" xmlns:p14="http://schemas.microsoft.com/office/powerpoint/2010/main" val="141660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684213" y="1844675"/>
            <a:ext cx="7772400" cy="2868613"/>
          </a:xfrm>
        </p:spPr>
        <p:txBody>
          <a:bodyPr/>
          <a:lstStyle/>
          <a:p>
            <a:pPr>
              <a:defRPr/>
            </a:pPr>
            <a:endParaRPr lang="ru-RU" sz="1800" b="1" dirty="0" smtClean="0"/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7504" y="903288"/>
            <a:ext cx="8856984" cy="5534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/>
            <a:r>
              <a:rPr lang="ru-RU" sz="3600" b="1" i="1" dirty="0">
                <a:latin typeface="Times New Roman"/>
                <a:ea typeface="Calibri"/>
                <a:cs typeface="+mj-cs"/>
              </a:rPr>
              <a:t>Обучающиеся </a:t>
            </a:r>
            <a:r>
              <a:rPr lang="ru-RU" sz="3600" b="1" i="1" dirty="0" smtClean="0">
                <a:latin typeface="Times New Roman"/>
                <a:ea typeface="Calibri"/>
                <a:cs typeface="+mj-cs"/>
              </a:rPr>
              <a:t>11 классов </a:t>
            </a:r>
            <a:r>
              <a:rPr lang="ru-RU" sz="3600" b="1" i="1" dirty="0">
                <a:latin typeface="Times New Roman"/>
                <a:ea typeface="Calibri"/>
                <a:cs typeface="+mj-cs"/>
              </a:rPr>
              <a:t>для участия в итоговом сочинении (изложении) </a:t>
            </a:r>
            <a:r>
              <a:rPr lang="ru-RU" sz="36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подают заявление не позднее чем за две недели до начала проведения итогового сочинения (изложения)</a:t>
            </a:r>
            <a:r>
              <a:rPr lang="ru-RU" sz="3600" b="1" i="1" dirty="0">
                <a:latin typeface="Times New Roman"/>
                <a:ea typeface="Calibri"/>
                <a:cs typeface="+mj-cs"/>
              </a:rPr>
              <a:t> в организации, осуществляющие образовательную деятельность, в которых обучающиеся осваивают образовательные программы среднего общего образования.</a:t>
            </a:r>
          </a:p>
          <a:p>
            <a:pPr indent="450215" algn="ctr">
              <a:lnSpc>
                <a:spcPct val="115000"/>
              </a:lnSpc>
            </a:pPr>
            <a:endParaRPr lang="ru-RU" sz="2800" b="1" i="1" dirty="0">
              <a:solidFill>
                <a:srgbClr val="C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200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684213" y="1844675"/>
            <a:ext cx="7772400" cy="2868613"/>
          </a:xfrm>
        </p:spPr>
        <p:txBody>
          <a:bodyPr/>
          <a:lstStyle/>
          <a:p>
            <a:pPr>
              <a:defRPr/>
            </a:pPr>
            <a:endParaRPr lang="ru-RU" sz="1800" b="1" dirty="0" smtClean="0"/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23710" y="924446"/>
            <a:ext cx="8856984" cy="5641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3300" b="1" i="1" dirty="0">
                <a:latin typeface="Times New Roman"/>
                <a:ea typeface="Calibri"/>
                <a:cs typeface="+mj-cs"/>
              </a:rPr>
              <a:t>Обучающиеся с </a:t>
            </a:r>
            <a:r>
              <a:rPr lang="ru-RU" sz="3300" b="1" i="1" dirty="0" smtClean="0">
                <a:latin typeface="Times New Roman"/>
                <a:ea typeface="Calibri"/>
                <a:cs typeface="+mj-cs"/>
              </a:rPr>
              <a:t>ОВЗ при </a:t>
            </a:r>
            <a:r>
              <a:rPr lang="ru-RU" sz="3300" b="1" i="1" dirty="0">
                <a:latin typeface="Times New Roman"/>
                <a:ea typeface="Calibri"/>
                <a:cs typeface="+mj-cs"/>
              </a:rPr>
              <a:t>подаче заявления на написание итогового сочинения (изложения) предъявляют копию рекомендаций </a:t>
            </a:r>
            <a:r>
              <a:rPr lang="ru-RU" sz="3300" b="1" i="1" dirty="0" smtClean="0">
                <a:latin typeface="Times New Roman"/>
                <a:ea typeface="Calibri"/>
                <a:cs typeface="+mj-cs"/>
              </a:rPr>
              <a:t>ПМПК.</a:t>
            </a: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33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Обучающиеся </a:t>
            </a:r>
            <a:r>
              <a:rPr lang="ru-RU" sz="33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дети-инвалиды </a:t>
            </a:r>
            <a:r>
              <a:rPr lang="ru-RU" sz="3300" b="1" i="1" dirty="0" smtClean="0">
                <a:latin typeface="Times New Roman"/>
                <a:ea typeface="Calibri"/>
                <a:cs typeface="+mj-cs"/>
              </a:rPr>
              <a:t>предъявляют </a:t>
            </a:r>
            <a:r>
              <a:rPr lang="ru-RU" sz="3300" b="1" i="1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оригинал </a:t>
            </a:r>
            <a:r>
              <a:rPr lang="ru-RU" sz="3300" b="1" i="1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справки</a:t>
            </a:r>
            <a:r>
              <a:rPr lang="ru-RU" sz="3300" b="1" i="1" dirty="0">
                <a:latin typeface="Times New Roman"/>
                <a:ea typeface="Calibri"/>
                <a:cs typeface="+mj-cs"/>
              </a:rPr>
              <a:t>, подтверждающей факт установления инвалидности, выданной федеральным государственным учреждением медико-социальной экспертизы.  </a:t>
            </a:r>
          </a:p>
          <a:p>
            <a:pPr indent="450215">
              <a:lnSpc>
                <a:spcPct val="115000"/>
              </a:lnSpc>
            </a:pPr>
            <a:endParaRPr lang="ru-RU" b="1" i="1" dirty="0">
              <a:solidFill>
                <a:srgbClr val="C00000"/>
              </a:solidFill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347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684213" y="1844675"/>
            <a:ext cx="7772400" cy="2868613"/>
          </a:xfrm>
        </p:spPr>
        <p:txBody>
          <a:bodyPr/>
          <a:lstStyle/>
          <a:p>
            <a:pPr>
              <a:defRPr/>
            </a:pPr>
            <a:endParaRPr lang="ru-RU" sz="1800" b="1" dirty="0" smtClean="0"/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55576" y="1844824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/>
            <a:r>
              <a:rPr lang="ru-RU" sz="3600" b="1" i="1" dirty="0">
                <a:latin typeface="Times New Roman"/>
                <a:ea typeface="Calibri"/>
                <a:cs typeface="+mj-cs"/>
              </a:rPr>
              <a:t>Итоговое сочинение (изложение) проводится в организациях, осуществляющих образовательную деятельность, в которых обучающиеся осваивают образовательные программы среднего общего образования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152926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827584" y="764705"/>
            <a:ext cx="7772400" cy="5760639"/>
          </a:xfrm>
        </p:spPr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36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36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i="1" kern="1200" dirty="0" smtClean="0">
                <a:latin typeface="Times New Roman"/>
                <a:ea typeface="Calibri"/>
                <a:cs typeface="+mj-cs"/>
              </a:rPr>
              <a:t>Итоговое </a:t>
            </a:r>
            <a:r>
              <a:rPr lang="ru-RU" sz="3600" b="1" i="1" kern="1200" dirty="0">
                <a:latin typeface="Times New Roman"/>
                <a:ea typeface="Calibri"/>
                <a:cs typeface="+mj-cs"/>
              </a:rPr>
              <a:t>сочинение (изложение) </a:t>
            </a:r>
            <a:r>
              <a:rPr lang="ru-RU" sz="3600" b="1" i="1" kern="1200" dirty="0" smtClean="0">
                <a:latin typeface="Times New Roman"/>
                <a:ea typeface="Calibri"/>
                <a:cs typeface="+mj-cs"/>
              </a:rPr>
              <a:t>проводится: </a:t>
            </a:r>
          </a:p>
          <a:p>
            <a:pPr indent="450850" algn="ctr">
              <a:lnSpc>
                <a:spcPct val="115000"/>
              </a:lnSpc>
              <a:spcAft>
                <a:spcPts val="0"/>
              </a:spcAft>
            </a:pPr>
            <a:r>
              <a:rPr lang="ru-RU" sz="36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15 апреля</a:t>
            </a:r>
          </a:p>
          <a:p>
            <a:pPr indent="450850" algn="ctr">
              <a:lnSpc>
                <a:spcPct val="115000"/>
              </a:lnSpc>
              <a:spcAft>
                <a:spcPts val="0"/>
              </a:spcAft>
            </a:pPr>
            <a:r>
              <a:rPr lang="ru-RU" sz="36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5 мая</a:t>
            </a:r>
          </a:p>
          <a:p>
            <a:pPr indent="450850" algn="ctr">
              <a:lnSpc>
                <a:spcPct val="115000"/>
              </a:lnSpc>
              <a:spcAft>
                <a:spcPts val="0"/>
              </a:spcAft>
            </a:pPr>
            <a:r>
              <a:rPr lang="ru-RU" sz="3600" b="1" i="1" kern="1200" dirty="0" smtClean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19 мая</a:t>
            </a: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97198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2"/>
          <p:cNvSpPr>
            <a:spLocks noGrp="1"/>
          </p:cNvSpPr>
          <p:nvPr>
            <p:ph type="body" idx="1"/>
          </p:nvPr>
        </p:nvSpPr>
        <p:spPr>
          <a:xfrm>
            <a:off x="827584" y="764705"/>
            <a:ext cx="7772400" cy="4608512"/>
          </a:xfrm>
        </p:spPr>
        <p:txBody>
          <a:bodyPr/>
          <a:lstStyle/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endParaRPr lang="ru-RU" sz="2400" b="1" i="1" kern="1200" dirty="0" smtClean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 indent="450850" algn="just">
              <a:lnSpc>
                <a:spcPct val="115000"/>
              </a:lnSpc>
              <a:spcAft>
                <a:spcPts val="0"/>
              </a:spcAft>
            </a:pPr>
            <a:r>
              <a:rPr lang="ru-RU" sz="3600" b="1" i="1" kern="1200" dirty="0">
                <a:latin typeface="Times New Roman"/>
                <a:ea typeface="Calibri"/>
                <a:cs typeface="+mj-cs"/>
              </a:rPr>
              <a:t>Продолжительность написания итогового сочинения (изложения)  составляет  </a:t>
            </a:r>
            <a:r>
              <a:rPr lang="ru-RU" sz="3600" b="1" i="1" u="sng" kern="1200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3 часа 55 минут </a:t>
            </a:r>
            <a:r>
              <a:rPr lang="ru-RU" sz="3600" b="1" i="1" kern="1200" dirty="0">
                <a:solidFill>
                  <a:srgbClr val="C00000"/>
                </a:solidFill>
                <a:latin typeface="Times New Roman"/>
                <a:ea typeface="Calibri"/>
                <a:cs typeface="+mj-cs"/>
              </a:rPr>
              <a:t>(235 минут)</a:t>
            </a:r>
            <a:r>
              <a:rPr lang="ru-RU" sz="3600" b="1" i="1" kern="1200" dirty="0">
                <a:latin typeface="Times New Roman"/>
                <a:ea typeface="Calibri"/>
                <a:cs typeface="+mj-cs"/>
              </a:rPr>
              <a:t>. </a:t>
            </a:r>
          </a:p>
          <a:p>
            <a:pPr>
              <a:defRPr/>
            </a:pPr>
            <a:endParaRPr lang="ru-RU" sz="3600" b="1" i="1" kern="1200" dirty="0">
              <a:solidFill>
                <a:srgbClr val="C00000"/>
              </a:solidFill>
              <a:latin typeface="Times New Roman"/>
              <a:ea typeface="Calibri"/>
              <a:cs typeface="+mj-cs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1800" b="1" dirty="0" smtClean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/>
          </a:p>
          <a:p>
            <a:pPr>
              <a:buClr>
                <a:schemeClr val="tx2">
                  <a:lumMod val="75000"/>
                </a:schemeClr>
              </a:buClr>
              <a:defRPr/>
            </a:pPr>
            <a:endParaRPr lang="ru-RU" sz="1800" b="1" dirty="0" smtClean="0"/>
          </a:p>
        </p:txBody>
      </p:sp>
      <p:pic>
        <p:nvPicPr>
          <p:cNvPr id="5124" name="Picture 5" descr="E:\ЕГЭ\для презентации\gia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17475"/>
            <a:ext cx="11303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5022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ждународный">
  <a:themeElements>
    <a:clrScheme name="Международный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Международный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Международный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ждународный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ждународный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Международный">
  <a:themeElements>
    <a:clrScheme name="Международный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Международный">
      <a:majorFont>
        <a:latin typeface="Times New Roman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Международный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ждународный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Международный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Международный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659</Words>
  <Application>Microsoft Office PowerPoint</Application>
  <PresentationFormat>Экран (4:3)</PresentationFormat>
  <Paragraphs>271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Международный</vt:lpstr>
      <vt:lpstr>1_Международный</vt:lpstr>
      <vt:lpstr>Об обеспечении и проведении     государственной итоговой аттестации выпускников 11-ых классов  ИТОГОВОЕ СОЧИНЕНИЕ (ИЗЛОЖЕНИЕ)  как допуск к ГИА  </vt:lpstr>
      <vt:lpstr>Нормативные документы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обеспечении и проведении     государственной итоговой аттестации выпускников 11-ых классов  в 2016-2017учебном году</dc:title>
  <dc:creator>User</dc:creator>
  <cp:lastModifiedBy>OEM</cp:lastModifiedBy>
  <cp:revision>59</cp:revision>
  <cp:lastPrinted>2018-11-15T07:58:07Z</cp:lastPrinted>
  <dcterms:created xsi:type="dcterms:W3CDTF">2016-11-09T08:49:59Z</dcterms:created>
  <dcterms:modified xsi:type="dcterms:W3CDTF">2021-04-03T03:04:03Z</dcterms:modified>
</cp:coreProperties>
</file>