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7" r:id="rId3"/>
    <p:sldId id="259" r:id="rId4"/>
    <p:sldId id="260" r:id="rId5"/>
    <p:sldId id="261" r:id="rId6"/>
    <p:sldId id="262" r:id="rId7"/>
    <p:sldId id="266" r:id="rId8"/>
    <p:sldId id="264" r:id="rId9"/>
    <p:sldId id="265" r:id="rId10"/>
    <p:sldId id="268" r:id="rId11"/>
    <p:sldId id="267" r:id="rId12"/>
    <p:sldId id="277" r:id="rId13"/>
    <p:sldId id="27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85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5574 w 4848"/>
                  <a:gd name="T1" fmla="*/ 35644726 h 432"/>
                  <a:gd name="T2" fmla="*/ 0 w 4848"/>
                  <a:gd name="T3" fmla="*/ 35644726 h 432"/>
                  <a:gd name="T4" fmla="*/ 0 w 4848"/>
                  <a:gd name="T5" fmla="*/ 0 h 432"/>
                  <a:gd name="T6" fmla="*/ 45574 w 4848"/>
                  <a:gd name="T7" fmla="*/ 0 h 432"/>
                  <a:gd name="T8" fmla="*/ 45574 w 4848"/>
                  <a:gd name="T9" fmla="*/ 35644726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6 w 15"/>
                    <a:gd name="T1" fmla="*/ 3 h 23"/>
                    <a:gd name="T2" fmla="*/ 76 w 15"/>
                    <a:gd name="T3" fmla="*/ 3 h 23"/>
                    <a:gd name="T4" fmla="*/ 67 w 15"/>
                    <a:gd name="T5" fmla="*/ 3 h 23"/>
                    <a:gd name="T6" fmla="*/ 26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4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9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29 w 30"/>
                    <a:gd name="T7" fmla="*/ 2 h 42"/>
                    <a:gd name="T8" fmla="*/ 43 w 30"/>
                    <a:gd name="T9" fmla="*/ 2 h 42"/>
                    <a:gd name="T10" fmla="*/ 41 w 30"/>
                    <a:gd name="T11" fmla="*/ 2 h 42"/>
                    <a:gd name="T12" fmla="*/ 29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5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9 w 69"/>
                    <a:gd name="T5" fmla="*/ 1 h 47"/>
                    <a:gd name="T6" fmla="*/ 51 w 69"/>
                    <a:gd name="T7" fmla="*/ 2 h 47"/>
                    <a:gd name="T8" fmla="*/ 37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4 h 47"/>
                    <a:gd name="T14" fmla="*/ 16 w 69"/>
                    <a:gd name="T15" fmla="*/ 4 h 47"/>
                    <a:gd name="T16" fmla="*/ 12 w 69"/>
                    <a:gd name="T17" fmla="*/ 3 h 47"/>
                    <a:gd name="T18" fmla="*/ 0 w 69"/>
                    <a:gd name="T19" fmla="*/ 3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4 h 277"/>
                    <a:gd name="T8" fmla="*/ 92 w 355"/>
                    <a:gd name="T9" fmla="*/ 6 h 277"/>
                    <a:gd name="T10" fmla="*/ 122 w 355"/>
                    <a:gd name="T11" fmla="*/ 8 h 277"/>
                    <a:gd name="T12" fmla="*/ 136 w 355"/>
                    <a:gd name="T13" fmla="*/ 10 h 277"/>
                    <a:gd name="T14" fmla="*/ 148 w 355"/>
                    <a:gd name="T15" fmla="*/ 11 h 277"/>
                    <a:gd name="T16" fmla="*/ 154 w 355"/>
                    <a:gd name="T17" fmla="*/ 12 h 277"/>
                    <a:gd name="T18" fmla="*/ 176 w 355"/>
                    <a:gd name="T19" fmla="*/ 12 h 277"/>
                    <a:gd name="T20" fmla="*/ 170 w 355"/>
                    <a:gd name="T21" fmla="*/ 16 h 277"/>
                    <a:gd name="T22" fmla="*/ 177 w 355"/>
                    <a:gd name="T23" fmla="*/ 17 h 277"/>
                    <a:gd name="T24" fmla="*/ 185 w 355"/>
                    <a:gd name="T25" fmla="*/ 18 h 277"/>
                    <a:gd name="T26" fmla="*/ 203 w 355"/>
                    <a:gd name="T27" fmla="*/ 18 h 277"/>
                    <a:gd name="T28" fmla="*/ 223 w 355"/>
                    <a:gd name="T29" fmla="*/ 20 h 277"/>
                    <a:gd name="T30" fmla="*/ 241 w 355"/>
                    <a:gd name="T31" fmla="*/ 19 h 277"/>
                    <a:gd name="T32" fmla="*/ 259 w 355"/>
                    <a:gd name="T33" fmla="*/ 20 h 277"/>
                    <a:gd name="T34" fmla="*/ 283 w 355"/>
                    <a:gd name="T35" fmla="*/ 21 h 277"/>
                    <a:gd name="T36" fmla="*/ 301 w 355"/>
                    <a:gd name="T37" fmla="*/ 21 h 277"/>
                    <a:gd name="T38" fmla="*/ 339 w 355"/>
                    <a:gd name="T39" fmla="*/ 21 h 277"/>
                    <a:gd name="T40" fmla="*/ 329 w 355"/>
                    <a:gd name="T41" fmla="*/ 22 h 277"/>
                    <a:gd name="T42" fmla="*/ 309 w 355"/>
                    <a:gd name="T43" fmla="*/ 21 h 277"/>
                    <a:gd name="T44" fmla="*/ 287 w 355"/>
                    <a:gd name="T45" fmla="*/ 21 h 277"/>
                    <a:gd name="T46" fmla="*/ 275 w 355"/>
                    <a:gd name="T47" fmla="*/ 21 h 277"/>
                    <a:gd name="T48" fmla="*/ 239 w 355"/>
                    <a:gd name="T49" fmla="*/ 21 h 277"/>
                    <a:gd name="T50" fmla="*/ 221 w 355"/>
                    <a:gd name="T51" fmla="*/ 21 h 277"/>
                    <a:gd name="T52" fmla="*/ 172 w 355"/>
                    <a:gd name="T53" fmla="*/ 20 h 277"/>
                    <a:gd name="T54" fmla="*/ 160 w 355"/>
                    <a:gd name="T55" fmla="*/ 17 h 277"/>
                    <a:gd name="T56" fmla="*/ 126 w 355"/>
                    <a:gd name="T57" fmla="*/ 16 h 277"/>
                    <a:gd name="T58" fmla="*/ 108 w 355"/>
                    <a:gd name="T59" fmla="*/ 15 h 277"/>
                    <a:gd name="T60" fmla="*/ 94 w 355"/>
                    <a:gd name="T61" fmla="*/ 12 h 277"/>
                    <a:gd name="T62" fmla="*/ 68 w 355"/>
                    <a:gd name="T63" fmla="*/ 8 h 277"/>
                    <a:gd name="T64" fmla="*/ 64 w 355"/>
                    <a:gd name="T65" fmla="*/ 8 h 277"/>
                    <a:gd name="T66" fmla="*/ 58 w 355"/>
                    <a:gd name="T67" fmla="*/ 8 h 277"/>
                    <a:gd name="T68" fmla="*/ 54 w 355"/>
                    <a:gd name="T69" fmla="*/ 7 h 277"/>
                    <a:gd name="T70" fmla="*/ 38 w 355"/>
                    <a:gd name="T71" fmla="*/ 5 h 277"/>
                    <a:gd name="T72" fmla="*/ 20 w 355"/>
                    <a:gd name="T73" fmla="*/ 3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4 h 206"/>
                    <a:gd name="T2" fmla="*/ 66 w 156"/>
                    <a:gd name="T3" fmla="*/ 4 h 206"/>
                    <a:gd name="T4" fmla="*/ 68 w 156"/>
                    <a:gd name="T5" fmla="*/ 3 h 206"/>
                    <a:gd name="T6" fmla="*/ 93 w 156"/>
                    <a:gd name="T7" fmla="*/ 2 h 206"/>
                    <a:gd name="T8" fmla="*/ 119 w 156"/>
                    <a:gd name="T9" fmla="*/ 2 h 206"/>
                    <a:gd name="T10" fmla="*/ 125 w 156"/>
                    <a:gd name="T11" fmla="*/ 2 h 206"/>
                    <a:gd name="T12" fmla="*/ 137 w 156"/>
                    <a:gd name="T13" fmla="*/ 0 h 206"/>
                    <a:gd name="T14" fmla="*/ 163 w 156"/>
                    <a:gd name="T15" fmla="*/ 2 h 206"/>
                    <a:gd name="T16" fmla="*/ 159 w 156"/>
                    <a:gd name="T17" fmla="*/ 2 h 206"/>
                    <a:gd name="T18" fmla="*/ 139 w 156"/>
                    <a:gd name="T19" fmla="*/ 4 h 206"/>
                    <a:gd name="T20" fmla="*/ 145 w 156"/>
                    <a:gd name="T21" fmla="*/ 6 h 206"/>
                    <a:gd name="T22" fmla="*/ 155 w 156"/>
                    <a:gd name="T23" fmla="*/ 7 h 206"/>
                    <a:gd name="T24" fmla="*/ 159 w 156"/>
                    <a:gd name="T25" fmla="*/ 8 h 206"/>
                    <a:gd name="T26" fmla="*/ 141 w 156"/>
                    <a:gd name="T27" fmla="*/ 8 h 206"/>
                    <a:gd name="T28" fmla="*/ 129 w 156"/>
                    <a:gd name="T29" fmla="*/ 10 h 206"/>
                    <a:gd name="T30" fmla="*/ 117 w 156"/>
                    <a:gd name="T31" fmla="*/ 10 h 206"/>
                    <a:gd name="T32" fmla="*/ 113 w 156"/>
                    <a:gd name="T33" fmla="*/ 12 h 206"/>
                    <a:gd name="T34" fmla="*/ 101 w 156"/>
                    <a:gd name="T35" fmla="*/ 13 h 206"/>
                    <a:gd name="T36" fmla="*/ 95 w 156"/>
                    <a:gd name="T37" fmla="*/ 13 h 206"/>
                    <a:gd name="T38" fmla="*/ 76 w 156"/>
                    <a:gd name="T39" fmla="*/ 13 h 206"/>
                    <a:gd name="T40" fmla="*/ 72 w 156"/>
                    <a:gd name="T41" fmla="*/ 12 h 206"/>
                    <a:gd name="T42" fmla="*/ 60 w 156"/>
                    <a:gd name="T43" fmla="*/ 12 h 206"/>
                    <a:gd name="T44" fmla="*/ 42 w 156"/>
                    <a:gd name="T45" fmla="*/ 12 h 206"/>
                    <a:gd name="T46" fmla="*/ 28 w 156"/>
                    <a:gd name="T47" fmla="*/ 12 h 206"/>
                    <a:gd name="T48" fmla="*/ 10 w 156"/>
                    <a:gd name="T49" fmla="*/ 10 h 206"/>
                    <a:gd name="T50" fmla="*/ 4 w 156"/>
                    <a:gd name="T51" fmla="*/ 8 h 206"/>
                    <a:gd name="T52" fmla="*/ 0 w 156"/>
                    <a:gd name="T53" fmla="*/ 8 h 206"/>
                    <a:gd name="T54" fmla="*/ 20 w 156"/>
                    <a:gd name="T55" fmla="*/ 6 h 206"/>
                    <a:gd name="T56" fmla="*/ 32 w 156"/>
                    <a:gd name="T57" fmla="*/ 6 h 206"/>
                    <a:gd name="T58" fmla="*/ 34 w 156"/>
                    <a:gd name="T59" fmla="*/ 5 h 206"/>
                    <a:gd name="T60" fmla="*/ 52 w 156"/>
                    <a:gd name="T61" fmla="*/ 4 h 206"/>
                    <a:gd name="T62" fmla="*/ 54 w 156"/>
                    <a:gd name="T63" fmla="*/ 4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85 w 109"/>
                    <a:gd name="T7" fmla="*/ 3 h 38"/>
                    <a:gd name="T8" fmla="*/ 103 w 109"/>
                    <a:gd name="T9" fmla="*/ 0 h 38"/>
                    <a:gd name="T10" fmla="*/ 89 w 109"/>
                    <a:gd name="T11" fmla="*/ 3 h 38"/>
                    <a:gd name="T12" fmla="*/ 73 w 109"/>
                    <a:gd name="T13" fmla="*/ 4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49 w 76"/>
                    <a:gd name="T7" fmla="*/ 2 h 104"/>
                    <a:gd name="T8" fmla="*/ 38 w 76"/>
                    <a:gd name="T9" fmla="*/ 2 h 104"/>
                    <a:gd name="T10" fmla="*/ 41 w 76"/>
                    <a:gd name="T11" fmla="*/ 3 h 104"/>
                    <a:gd name="T12" fmla="*/ 45 w 76"/>
                    <a:gd name="T13" fmla="*/ 4 h 104"/>
                    <a:gd name="T14" fmla="*/ 38 w 76"/>
                    <a:gd name="T15" fmla="*/ 5 h 104"/>
                    <a:gd name="T16" fmla="*/ 34 w 76"/>
                    <a:gd name="T17" fmla="*/ 4 h 104"/>
                    <a:gd name="T18" fmla="*/ 22 w 76"/>
                    <a:gd name="T19" fmla="*/ 3 h 104"/>
                    <a:gd name="T20" fmla="*/ 28 w 76"/>
                    <a:gd name="T21" fmla="*/ 4 h 104"/>
                    <a:gd name="T22" fmla="*/ 30 w 76"/>
                    <a:gd name="T23" fmla="*/ 5 h 104"/>
                    <a:gd name="T24" fmla="*/ 20 w 76"/>
                    <a:gd name="T25" fmla="*/ 6 h 104"/>
                    <a:gd name="T26" fmla="*/ 12 w 76"/>
                    <a:gd name="T27" fmla="*/ 6 h 104"/>
                    <a:gd name="T28" fmla="*/ 8 w 76"/>
                    <a:gd name="T29" fmla="*/ 6 h 104"/>
                    <a:gd name="T30" fmla="*/ 0 w 76"/>
                    <a:gd name="T31" fmla="*/ 3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3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6 w 49"/>
                    <a:gd name="T3" fmla="*/ 0 h 29"/>
                    <a:gd name="T4" fmla="*/ 29 w 49"/>
                    <a:gd name="T5" fmla="*/ 2 h 29"/>
                    <a:gd name="T6" fmla="*/ 22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7 h 48"/>
                    <a:gd name="T2" fmla="*/ 15 w 61"/>
                    <a:gd name="T3" fmla="*/ 5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6 h 48"/>
                    <a:gd name="T16" fmla="*/ 41 w 61"/>
                    <a:gd name="T17" fmla="*/ 7 h 48"/>
                    <a:gd name="T18" fmla="*/ 23 w 61"/>
                    <a:gd name="T19" fmla="*/ 9 h 48"/>
                    <a:gd name="T20" fmla="*/ 21 w 61"/>
                    <a:gd name="T21" fmla="*/ 7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3 h 182"/>
                    <a:gd name="T10" fmla="*/ 16 w 286"/>
                    <a:gd name="T11" fmla="*/ 5 h 182"/>
                    <a:gd name="T12" fmla="*/ 24 w 286"/>
                    <a:gd name="T13" fmla="*/ 3 h 182"/>
                    <a:gd name="T14" fmla="*/ 30 w 286"/>
                    <a:gd name="T15" fmla="*/ 3 h 182"/>
                    <a:gd name="T16" fmla="*/ 48 w 286"/>
                    <a:gd name="T17" fmla="*/ 4 h 182"/>
                    <a:gd name="T18" fmla="*/ 70 w 286"/>
                    <a:gd name="T19" fmla="*/ 5 h 182"/>
                    <a:gd name="T20" fmla="*/ 88 w 286"/>
                    <a:gd name="T21" fmla="*/ 5 h 182"/>
                    <a:gd name="T22" fmla="*/ 106 w 286"/>
                    <a:gd name="T23" fmla="*/ 7 h 182"/>
                    <a:gd name="T24" fmla="*/ 104 w 286"/>
                    <a:gd name="T25" fmla="*/ 9 h 182"/>
                    <a:gd name="T26" fmla="*/ 98 w 286"/>
                    <a:gd name="T27" fmla="*/ 11 h 182"/>
                    <a:gd name="T28" fmla="*/ 122 w 286"/>
                    <a:gd name="T29" fmla="*/ 9 h 182"/>
                    <a:gd name="T30" fmla="*/ 140 w 286"/>
                    <a:gd name="T31" fmla="*/ 11 h 182"/>
                    <a:gd name="T32" fmla="*/ 168 w 286"/>
                    <a:gd name="T33" fmla="*/ 11 h 182"/>
                    <a:gd name="T34" fmla="*/ 174 w 286"/>
                    <a:gd name="T35" fmla="*/ 11 h 182"/>
                    <a:gd name="T36" fmla="*/ 168 w 286"/>
                    <a:gd name="T37" fmla="*/ 11 h 182"/>
                    <a:gd name="T38" fmla="*/ 178 w 286"/>
                    <a:gd name="T39" fmla="*/ 11 h 182"/>
                    <a:gd name="T40" fmla="*/ 186 w 286"/>
                    <a:gd name="T41" fmla="*/ 9 h 182"/>
                    <a:gd name="T42" fmla="*/ 202 w 286"/>
                    <a:gd name="T43" fmla="*/ 9 h 182"/>
                    <a:gd name="T44" fmla="*/ 214 w 286"/>
                    <a:gd name="T45" fmla="*/ 9 h 182"/>
                    <a:gd name="T46" fmla="*/ 244 w 286"/>
                    <a:gd name="T47" fmla="*/ 13 h 182"/>
                    <a:gd name="T48" fmla="*/ 262 w 286"/>
                    <a:gd name="T49" fmla="*/ 13 h 182"/>
                    <a:gd name="T50" fmla="*/ 284 w 286"/>
                    <a:gd name="T51" fmla="*/ 13 h 182"/>
                    <a:gd name="T52" fmla="*/ 268 w 286"/>
                    <a:gd name="T53" fmla="*/ 11 h 182"/>
                    <a:gd name="T54" fmla="*/ 256 w 286"/>
                    <a:gd name="T55" fmla="*/ 11 h 182"/>
                    <a:gd name="T56" fmla="*/ 250 w 286"/>
                    <a:gd name="T57" fmla="*/ 9 h 182"/>
                    <a:gd name="T58" fmla="*/ 248 w 286"/>
                    <a:gd name="T59" fmla="*/ 9 h 182"/>
                    <a:gd name="T60" fmla="*/ 236 w 286"/>
                    <a:gd name="T61" fmla="*/ 9 h 182"/>
                    <a:gd name="T62" fmla="*/ 240 w 286"/>
                    <a:gd name="T63" fmla="*/ 7 h 182"/>
                    <a:gd name="T64" fmla="*/ 220 w 286"/>
                    <a:gd name="T65" fmla="*/ 6 h 182"/>
                    <a:gd name="T66" fmla="*/ 210 w 286"/>
                    <a:gd name="T67" fmla="*/ 5 h 182"/>
                    <a:gd name="T68" fmla="*/ 190 w 286"/>
                    <a:gd name="T69" fmla="*/ 4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4 h 78"/>
                    <a:gd name="T2" fmla="*/ 27 w 78"/>
                    <a:gd name="T3" fmla="*/ 5 h 78"/>
                    <a:gd name="T4" fmla="*/ 45 w 78"/>
                    <a:gd name="T5" fmla="*/ 3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4 h 78"/>
                    <a:gd name="T16" fmla="*/ 33 w 78"/>
                    <a:gd name="T17" fmla="*/ 6 h 78"/>
                    <a:gd name="T18" fmla="*/ 9 w 78"/>
                    <a:gd name="T19" fmla="*/ 5 h 78"/>
                    <a:gd name="T20" fmla="*/ 3 w 78"/>
                    <a:gd name="T21" fmla="*/ 5 h 78"/>
                    <a:gd name="T22" fmla="*/ 1 w 78"/>
                    <a:gd name="T23" fmla="*/ 4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4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3 h 80"/>
                    <a:gd name="T12" fmla="*/ 70 w 80"/>
                    <a:gd name="T13" fmla="*/ 5 h 80"/>
                    <a:gd name="T14" fmla="*/ 54 w 80"/>
                    <a:gd name="T15" fmla="*/ 6 h 80"/>
                    <a:gd name="T16" fmla="*/ 48 w 80"/>
                    <a:gd name="T17" fmla="*/ 7 h 80"/>
                    <a:gd name="T18" fmla="*/ 32 w 80"/>
                    <a:gd name="T19" fmla="*/ 6 h 80"/>
                    <a:gd name="T20" fmla="*/ 38 w 80"/>
                    <a:gd name="T21" fmla="*/ 5 h 80"/>
                    <a:gd name="T22" fmla="*/ 30 w 80"/>
                    <a:gd name="T23" fmla="*/ 2 h 80"/>
                    <a:gd name="T24" fmla="*/ 20 w 80"/>
                    <a:gd name="T25" fmla="*/ 4 h 80"/>
                    <a:gd name="T26" fmla="*/ 8 w 80"/>
                    <a:gd name="T27" fmla="*/ 5 h 80"/>
                    <a:gd name="T28" fmla="*/ 0 w 80"/>
                    <a:gd name="T29" fmla="*/ 4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7 h 174"/>
                    <a:gd name="T2" fmla="*/ 26 w 94"/>
                    <a:gd name="T3" fmla="*/ 9 h 174"/>
                    <a:gd name="T4" fmla="*/ 32 w 94"/>
                    <a:gd name="T5" fmla="*/ 7 h 174"/>
                    <a:gd name="T6" fmla="*/ 52 w 94"/>
                    <a:gd name="T7" fmla="*/ 7 h 174"/>
                    <a:gd name="T8" fmla="*/ 46 w 94"/>
                    <a:gd name="T9" fmla="*/ 9 h 174"/>
                    <a:gd name="T10" fmla="*/ 66 w 94"/>
                    <a:gd name="T11" fmla="*/ 9 h 174"/>
                    <a:gd name="T12" fmla="*/ 76 w 94"/>
                    <a:gd name="T13" fmla="*/ 11 h 174"/>
                    <a:gd name="T14" fmla="*/ 58 w 94"/>
                    <a:gd name="T15" fmla="*/ 11 h 174"/>
                    <a:gd name="T16" fmla="*/ 74 w 94"/>
                    <a:gd name="T17" fmla="*/ 13 h 174"/>
                    <a:gd name="T18" fmla="*/ 84 w 94"/>
                    <a:gd name="T19" fmla="*/ 11 h 174"/>
                    <a:gd name="T20" fmla="*/ 82 w 94"/>
                    <a:gd name="T21" fmla="*/ 8 h 174"/>
                    <a:gd name="T22" fmla="*/ 60 w 94"/>
                    <a:gd name="T23" fmla="*/ 7 h 174"/>
                    <a:gd name="T24" fmla="*/ 50 w 94"/>
                    <a:gd name="T25" fmla="*/ 6 h 174"/>
                    <a:gd name="T26" fmla="*/ 34 w 94"/>
                    <a:gd name="T27" fmla="*/ 6 h 174"/>
                    <a:gd name="T28" fmla="*/ 30 w 94"/>
                    <a:gd name="T29" fmla="*/ 5 h 174"/>
                    <a:gd name="T30" fmla="*/ 42 w 94"/>
                    <a:gd name="T31" fmla="*/ 3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3 h 174"/>
                    <a:gd name="T38" fmla="*/ 14 w 94"/>
                    <a:gd name="T39" fmla="*/ 6 h 174"/>
                    <a:gd name="T40" fmla="*/ 14 w 94"/>
                    <a:gd name="T41" fmla="*/ 7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4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3 h 50"/>
                    <a:gd name="T2" fmla="*/ 37 w 43"/>
                    <a:gd name="T3" fmla="*/ 2 h 50"/>
                    <a:gd name="T4" fmla="*/ 66 w 43"/>
                    <a:gd name="T5" fmla="*/ 0 h 50"/>
                    <a:gd name="T6" fmla="*/ 41 w 43"/>
                    <a:gd name="T7" fmla="*/ 2 h 50"/>
                    <a:gd name="T8" fmla="*/ 2 w 43"/>
                    <a:gd name="T9" fmla="*/ 4 h 50"/>
                    <a:gd name="T10" fmla="*/ 0 w 43"/>
                    <a:gd name="T11" fmla="*/ 3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3606 w 471"/>
                    <a:gd name="T1" fmla="*/ 89737 h 281"/>
                    <a:gd name="T2" fmla="*/ 4249 w 471"/>
                    <a:gd name="T3" fmla="*/ 80266 h 281"/>
                    <a:gd name="T4" fmla="*/ 3901 w 471"/>
                    <a:gd name="T5" fmla="*/ 78469 h 281"/>
                    <a:gd name="T6" fmla="*/ 2855 w 471"/>
                    <a:gd name="T7" fmla="*/ 69972 h 281"/>
                    <a:gd name="T8" fmla="*/ 686 w 471"/>
                    <a:gd name="T9" fmla="*/ 68925 h 281"/>
                    <a:gd name="T10" fmla="*/ 0 w 471"/>
                    <a:gd name="T11" fmla="*/ 61226 h 281"/>
                    <a:gd name="T12" fmla="*/ 2133 w 471"/>
                    <a:gd name="T13" fmla="*/ 57832 h 281"/>
                    <a:gd name="T14" fmla="*/ 1021 w 471"/>
                    <a:gd name="T15" fmla="*/ 52897 h 281"/>
                    <a:gd name="T16" fmla="*/ 310 w 471"/>
                    <a:gd name="T17" fmla="*/ 51213 h 281"/>
                    <a:gd name="T18" fmla="*/ 5011 w 471"/>
                    <a:gd name="T19" fmla="*/ 38480 h 281"/>
                    <a:gd name="T20" fmla="*/ 7684 w 471"/>
                    <a:gd name="T21" fmla="*/ 30923 h 281"/>
                    <a:gd name="T22" fmla="*/ 7458 w 471"/>
                    <a:gd name="T23" fmla="*/ 22442 h 281"/>
                    <a:gd name="T24" fmla="*/ 4249 w 471"/>
                    <a:gd name="T25" fmla="*/ 13732 h 281"/>
                    <a:gd name="T26" fmla="*/ 3587 w 471"/>
                    <a:gd name="T27" fmla="*/ 10311 h 281"/>
                    <a:gd name="T28" fmla="*/ 4603 w 471"/>
                    <a:gd name="T29" fmla="*/ 11494 h 281"/>
                    <a:gd name="T30" fmla="*/ 8419 w 471"/>
                    <a:gd name="T31" fmla="*/ 11366 h 281"/>
                    <a:gd name="T32" fmla="*/ 11226 w 471"/>
                    <a:gd name="T33" fmla="*/ 3488 h 281"/>
                    <a:gd name="T34" fmla="*/ 14447 w 471"/>
                    <a:gd name="T35" fmla="*/ 0 h 281"/>
                    <a:gd name="T36" fmla="*/ 15474 w 471"/>
                    <a:gd name="T37" fmla="*/ 673 h 281"/>
                    <a:gd name="T38" fmla="*/ 16208 w 471"/>
                    <a:gd name="T39" fmla="*/ 2882 h 281"/>
                    <a:gd name="T40" fmla="*/ 17245 w 471"/>
                    <a:gd name="T41" fmla="*/ 1635 h 281"/>
                    <a:gd name="T42" fmla="*/ 19365 w 471"/>
                    <a:gd name="T43" fmla="*/ 2549 h 281"/>
                    <a:gd name="T44" fmla="*/ 20400 w 471"/>
                    <a:gd name="T45" fmla="*/ 2882 h 281"/>
                    <a:gd name="T46" fmla="*/ 24867 w 471"/>
                    <a:gd name="T47" fmla="*/ 4492 h 281"/>
                    <a:gd name="T48" fmla="*/ 27308 w 471"/>
                    <a:gd name="T49" fmla="*/ 7605 h 281"/>
                    <a:gd name="T50" fmla="*/ 29443 w 471"/>
                    <a:gd name="T51" fmla="*/ 5437 h 281"/>
                    <a:gd name="T52" fmla="*/ 30362 w 471"/>
                    <a:gd name="T53" fmla="*/ 4492 h 281"/>
                    <a:gd name="T54" fmla="*/ 34276 w 471"/>
                    <a:gd name="T55" fmla="*/ 4492 h 281"/>
                    <a:gd name="T56" fmla="*/ 37059 w 471"/>
                    <a:gd name="T57" fmla="*/ 10311 h 281"/>
                    <a:gd name="T58" fmla="*/ 40643 w 471"/>
                    <a:gd name="T59" fmla="*/ 18890 h 281"/>
                    <a:gd name="T60" fmla="*/ 43094 w 471"/>
                    <a:gd name="T61" fmla="*/ 22442 h 281"/>
                    <a:gd name="T62" fmla="*/ 45188 w 471"/>
                    <a:gd name="T63" fmla="*/ 21772 h 281"/>
                    <a:gd name="T64" fmla="*/ 47476 w 471"/>
                    <a:gd name="T65" fmla="*/ 20720 h 281"/>
                    <a:gd name="T66" fmla="*/ 51014 w 471"/>
                    <a:gd name="T67" fmla="*/ 22874 h 281"/>
                    <a:gd name="T68" fmla="*/ 52669 w 471"/>
                    <a:gd name="T69" fmla="*/ 25926 h 281"/>
                    <a:gd name="T70" fmla="*/ 54138 w 471"/>
                    <a:gd name="T71" fmla="*/ 28800 h 281"/>
                    <a:gd name="T72" fmla="*/ 55909 w 471"/>
                    <a:gd name="T73" fmla="*/ 35654 h 281"/>
                    <a:gd name="T74" fmla="*/ 56583 w 471"/>
                    <a:gd name="T75" fmla="*/ 38480 h 281"/>
                    <a:gd name="T76" fmla="*/ 56888 w 471"/>
                    <a:gd name="T77" fmla="*/ 40146 h 281"/>
                    <a:gd name="T78" fmla="*/ 54462 w 471"/>
                    <a:gd name="T79" fmla="*/ 45359 h 281"/>
                    <a:gd name="T80" fmla="*/ 56583 w 471"/>
                    <a:gd name="T81" fmla="*/ 45285 h 281"/>
                    <a:gd name="T82" fmla="*/ 60159 w 471"/>
                    <a:gd name="T83" fmla="*/ 49781 h 281"/>
                    <a:gd name="T84" fmla="*/ 64037 w 471"/>
                    <a:gd name="T85" fmla="*/ 50342 h 281"/>
                    <a:gd name="T86" fmla="*/ 66844 w 471"/>
                    <a:gd name="T87" fmla="*/ 53830 h 281"/>
                    <a:gd name="T88" fmla="*/ 67254 w 471"/>
                    <a:gd name="T89" fmla="*/ 55186 h 281"/>
                    <a:gd name="T90" fmla="*/ 67254 w 471"/>
                    <a:gd name="T91" fmla="*/ 56374 h 281"/>
                    <a:gd name="T92" fmla="*/ 69222 w 471"/>
                    <a:gd name="T93" fmla="*/ 55186 h 281"/>
                    <a:gd name="T94" fmla="*/ 70356 w 471"/>
                    <a:gd name="T95" fmla="*/ 54851 h 281"/>
                    <a:gd name="T96" fmla="*/ 77192 w 471"/>
                    <a:gd name="T97" fmla="*/ 59267 h 281"/>
                    <a:gd name="T98" fmla="*/ 78543 w 471"/>
                    <a:gd name="T99" fmla="*/ 63750 h 281"/>
                    <a:gd name="T100" fmla="*/ 81754 w 471"/>
                    <a:gd name="T101" fmla="*/ 64427 h 281"/>
                    <a:gd name="T102" fmla="*/ 82776 w 471"/>
                    <a:gd name="T103" fmla="*/ 68925 h 281"/>
                    <a:gd name="T104" fmla="*/ 79307 w 471"/>
                    <a:gd name="T105" fmla="*/ 82706 h 281"/>
                    <a:gd name="T106" fmla="*/ 76433 w 471"/>
                    <a:gd name="T107" fmla="*/ 90144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9 h 844"/>
                    <a:gd name="T8" fmla="*/ 586 w 984"/>
                    <a:gd name="T9" fmla="*/ 7 h 844"/>
                    <a:gd name="T10" fmla="*/ 606 w 984"/>
                    <a:gd name="T11" fmla="*/ 5 h 844"/>
                    <a:gd name="T12" fmla="*/ 642 w 984"/>
                    <a:gd name="T13" fmla="*/ 9 h 844"/>
                    <a:gd name="T14" fmla="*/ 682 w 984"/>
                    <a:gd name="T15" fmla="*/ 7 h 844"/>
                    <a:gd name="T16" fmla="*/ 706 w 984"/>
                    <a:gd name="T17" fmla="*/ 6 h 844"/>
                    <a:gd name="T18" fmla="*/ 762 w 984"/>
                    <a:gd name="T19" fmla="*/ 2 h 844"/>
                    <a:gd name="T20" fmla="*/ 798 w 984"/>
                    <a:gd name="T21" fmla="*/ 5 h 844"/>
                    <a:gd name="T22" fmla="*/ 798 w 984"/>
                    <a:gd name="T23" fmla="*/ 9 h 844"/>
                    <a:gd name="T24" fmla="*/ 790 w 984"/>
                    <a:gd name="T25" fmla="*/ 11 h 844"/>
                    <a:gd name="T26" fmla="*/ 766 w 984"/>
                    <a:gd name="T27" fmla="*/ 12 h 844"/>
                    <a:gd name="T28" fmla="*/ 762 w 984"/>
                    <a:gd name="T29" fmla="*/ 14 h 844"/>
                    <a:gd name="T30" fmla="*/ 802 w 984"/>
                    <a:gd name="T31" fmla="*/ 17 h 844"/>
                    <a:gd name="T32" fmla="*/ 786 w 984"/>
                    <a:gd name="T33" fmla="*/ 25 h 844"/>
                    <a:gd name="T34" fmla="*/ 830 w 984"/>
                    <a:gd name="T35" fmla="*/ 32 h 844"/>
                    <a:gd name="T36" fmla="*/ 854 w 984"/>
                    <a:gd name="T37" fmla="*/ 34 h 844"/>
                    <a:gd name="T38" fmla="*/ 830 w 984"/>
                    <a:gd name="T39" fmla="*/ 34 h 844"/>
                    <a:gd name="T40" fmla="*/ 746 w 984"/>
                    <a:gd name="T41" fmla="*/ 29 h 844"/>
                    <a:gd name="T42" fmla="*/ 678 w 984"/>
                    <a:gd name="T43" fmla="*/ 30 h 844"/>
                    <a:gd name="T44" fmla="*/ 590 w 984"/>
                    <a:gd name="T45" fmla="*/ 34 h 844"/>
                    <a:gd name="T46" fmla="*/ 642 w 984"/>
                    <a:gd name="T47" fmla="*/ 44 h 844"/>
                    <a:gd name="T48" fmla="*/ 710 w 984"/>
                    <a:gd name="T49" fmla="*/ 47 h 844"/>
                    <a:gd name="T50" fmla="*/ 738 w 984"/>
                    <a:gd name="T51" fmla="*/ 41 h 844"/>
                    <a:gd name="T52" fmla="*/ 774 w 984"/>
                    <a:gd name="T53" fmla="*/ 43 h 844"/>
                    <a:gd name="T54" fmla="*/ 766 w 984"/>
                    <a:gd name="T55" fmla="*/ 48 h 844"/>
                    <a:gd name="T56" fmla="*/ 802 w 984"/>
                    <a:gd name="T57" fmla="*/ 50 h 844"/>
                    <a:gd name="T58" fmla="*/ 838 w 984"/>
                    <a:gd name="T59" fmla="*/ 50 h 844"/>
                    <a:gd name="T60" fmla="*/ 922 w 984"/>
                    <a:gd name="T61" fmla="*/ 61 h 844"/>
                    <a:gd name="T62" fmla="*/ 942 w 984"/>
                    <a:gd name="T63" fmla="*/ 62 h 844"/>
                    <a:gd name="T64" fmla="*/ 874 w 984"/>
                    <a:gd name="T65" fmla="*/ 61 h 844"/>
                    <a:gd name="T66" fmla="*/ 830 w 984"/>
                    <a:gd name="T67" fmla="*/ 57 h 844"/>
                    <a:gd name="T68" fmla="*/ 778 w 984"/>
                    <a:gd name="T69" fmla="*/ 54 h 844"/>
                    <a:gd name="T70" fmla="*/ 702 w 984"/>
                    <a:gd name="T71" fmla="*/ 50 h 844"/>
                    <a:gd name="T72" fmla="*/ 614 w 984"/>
                    <a:gd name="T73" fmla="*/ 49 h 844"/>
                    <a:gd name="T74" fmla="*/ 506 w 984"/>
                    <a:gd name="T75" fmla="*/ 44 h 844"/>
                    <a:gd name="T76" fmla="*/ 462 w 984"/>
                    <a:gd name="T77" fmla="*/ 39 h 844"/>
                    <a:gd name="T78" fmla="*/ 430 w 984"/>
                    <a:gd name="T79" fmla="*/ 35 h 844"/>
                    <a:gd name="T80" fmla="*/ 382 w 984"/>
                    <a:gd name="T81" fmla="*/ 32 h 844"/>
                    <a:gd name="T82" fmla="*/ 342 w 984"/>
                    <a:gd name="T83" fmla="*/ 28 h 844"/>
                    <a:gd name="T84" fmla="*/ 354 w 984"/>
                    <a:gd name="T85" fmla="*/ 32 h 844"/>
                    <a:gd name="T86" fmla="*/ 418 w 984"/>
                    <a:gd name="T87" fmla="*/ 38 h 844"/>
                    <a:gd name="T88" fmla="*/ 422 w 984"/>
                    <a:gd name="T89" fmla="*/ 39 h 844"/>
                    <a:gd name="T90" fmla="*/ 394 w 984"/>
                    <a:gd name="T91" fmla="*/ 39 h 844"/>
                    <a:gd name="T92" fmla="*/ 354 w 984"/>
                    <a:gd name="T93" fmla="*/ 35 h 844"/>
                    <a:gd name="T94" fmla="*/ 314 w 984"/>
                    <a:gd name="T95" fmla="*/ 30 h 844"/>
                    <a:gd name="T96" fmla="*/ 266 w 984"/>
                    <a:gd name="T97" fmla="*/ 26 h 844"/>
                    <a:gd name="T98" fmla="*/ 210 w 984"/>
                    <a:gd name="T99" fmla="*/ 24 h 844"/>
                    <a:gd name="T100" fmla="*/ 154 w 984"/>
                    <a:gd name="T101" fmla="*/ 17 h 844"/>
                    <a:gd name="T102" fmla="*/ 66 w 984"/>
                    <a:gd name="T103" fmla="*/ 5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5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3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5 w 36"/>
                    <a:gd name="T3" fmla="*/ 1 h 37"/>
                    <a:gd name="T4" fmla="*/ 72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6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37 w 170"/>
                    <a:gd name="T11" fmla="*/ 6 h 96"/>
                    <a:gd name="T12" fmla="*/ 173 w 170"/>
                    <a:gd name="T13" fmla="*/ 7 h 96"/>
                    <a:gd name="T14" fmla="*/ 129 w 170"/>
                    <a:gd name="T15" fmla="*/ 8 h 96"/>
                    <a:gd name="T16" fmla="*/ 101 w 170"/>
                    <a:gd name="T17" fmla="*/ 7 h 96"/>
                    <a:gd name="T18" fmla="*/ 76 w 170"/>
                    <a:gd name="T19" fmla="*/ 6 h 96"/>
                    <a:gd name="T20" fmla="*/ 24 w 170"/>
                    <a:gd name="T21" fmla="*/ 5 h 96"/>
                    <a:gd name="T22" fmla="*/ 0 w 170"/>
                    <a:gd name="T23" fmla="*/ 6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5 h 44"/>
                    <a:gd name="T10" fmla="*/ 64 w 138"/>
                    <a:gd name="T11" fmla="*/ 4 h 44"/>
                    <a:gd name="T12" fmla="*/ 0 w 138"/>
                    <a:gd name="T13" fmla="*/ 4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37 w 44"/>
                    <a:gd name="T5" fmla="*/ 4 h 80"/>
                    <a:gd name="T6" fmla="*/ 49 w 44"/>
                    <a:gd name="T7" fmla="*/ 5 h 80"/>
                    <a:gd name="T8" fmla="*/ 37 w 44"/>
                    <a:gd name="T9" fmla="*/ 6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37933 w 323"/>
                    <a:gd name="T1" fmla="*/ 447 h 64"/>
                    <a:gd name="T2" fmla="*/ 39792 w 323"/>
                    <a:gd name="T3" fmla="*/ 2664 h 64"/>
                    <a:gd name="T4" fmla="*/ 40509 w 323"/>
                    <a:gd name="T5" fmla="*/ 0 h 64"/>
                    <a:gd name="T6" fmla="*/ 45743 w 323"/>
                    <a:gd name="T7" fmla="*/ 0 h 64"/>
                    <a:gd name="T8" fmla="*/ 49587 w 323"/>
                    <a:gd name="T9" fmla="*/ 5742 h 64"/>
                    <a:gd name="T10" fmla="*/ 54915 w 323"/>
                    <a:gd name="T11" fmla="*/ 3363 h 64"/>
                    <a:gd name="T12" fmla="*/ 54161 w 323"/>
                    <a:gd name="T13" fmla="*/ 9466 h 64"/>
                    <a:gd name="T14" fmla="*/ 51341 w 323"/>
                    <a:gd name="T15" fmla="*/ 15395 h 64"/>
                    <a:gd name="T16" fmla="*/ 50782 w 323"/>
                    <a:gd name="T17" fmla="*/ 9466 h 64"/>
                    <a:gd name="T18" fmla="*/ 49587 w 323"/>
                    <a:gd name="T19" fmla="*/ 10164 h 64"/>
                    <a:gd name="T20" fmla="*/ 48193 w 323"/>
                    <a:gd name="T21" fmla="*/ 9466 h 64"/>
                    <a:gd name="T22" fmla="*/ 45312 w 323"/>
                    <a:gd name="T23" fmla="*/ 7034 h 64"/>
                    <a:gd name="T24" fmla="*/ 39350 w 323"/>
                    <a:gd name="T25" fmla="*/ 12500 h 64"/>
                    <a:gd name="T26" fmla="*/ 34679 w 323"/>
                    <a:gd name="T27" fmla="*/ 14669 h 64"/>
                    <a:gd name="T28" fmla="*/ 36514 w 323"/>
                    <a:gd name="T29" fmla="*/ 18831 h 64"/>
                    <a:gd name="T30" fmla="*/ 32430 w 323"/>
                    <a:gd name="T31" fmla="*/ 20703 h 64"/>
                    <a:gd name="T32" fmla="*/ 29078 w 323"/>
                    <a:gd name="T33" fmla="*/ 20047 h 64"/>
                    <a:gd name="T34" fmla="*/ 30491 w 323"/>
                    <a:gd name="T35" fmla="*/ 18831 h 64"/>
                    <a:gd name="T36" fmla="*/ 29405 w 323"/>
                    <a:gd name="T37" fmla="*/ 13250 h 64"/>
                    <a:gd name="T38" fmla="*/ 29078 w 323"/>
                    <a:gd name="T39" fmla="*/ 10164 h 64"/>
                    <a:gd name="T40" fmla="*/ 27259 w 323"/>
                    <a:gd name="T41" fmla="*/ 7683 h 64"/>
                    <a:gd name="T42" fmla="*/ 24525 w 323"/>
                    <a:gd name="T43" fmla="*/ 8972 h 64"/>
                    <a:gd name="T44" fmla="*/ 23111 w 323"/>
                    <a:gd name="T45" fmla="*/ 8972 h 64"/>
                    <a:gd name="T46" fmla="*/ 21230 w 323"/>
                    <a:gd name="T47" fmla="*/ 8211 h 64"/>
                    <a:gd name="T48" fmla="*/ 14286 w 323"/>
                    <a:gd name="T49" fmla="*/ 698 h 64"/>
                    <a:gd name="T50" fmla="*/ 10242 w 323"/>
                    <a:gd name="T51" fmla="*/ 4609 h 64"/>
                    <a:gd name="T52" fmla="*/ 1 w 323"/>
                    <a:gd name="T53" fmla="*/ 0 h 64"/>
                    <a:gd name="T54" fmla="*/ 37933 w 323"/>
                    <a:gd name="T55" fmla="*/ 44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8207 w 300"/>
                    <a:gd name="T1" fmla="*/ 11880 h 31"/>
                    <a:gd name="T2" fmla="*/ 5300 w 300"/>
                    <a:gd name="T3" fmla="*/ 512 h 31"/>
                    <a:gd name="T4" fmla="*/ 49411 w 300"/>
                    <a:gd name="T5" fmla="*/ 0 h 31"/>
                    <a:gd name="T6" fmla="*/ 51250 w 300"/>
                    <a:gd name="T7" fmla="*/ 5374 h 31"/>
                    <a:gd name="T8" fmla="*/ 45718 w 300"/>
                    <a:gd name="T9" fmla="*/ 6157 h 31"/>
                    <a:gd name="T10" fmla="*/ 18207 w 300"/>
                    <a:gd name="T11" fmla="*/ 11880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4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4706776 w 436"/>
                    <a:gd name="T1" fmla="*/ 91588 h 152"/>
                    <a:gd name="T2" fmla="*/ 28123441 w 436"/>
                    <a:gd name="T3" fmla="*/ 0 h 152"/>
                    <a:gd name="T4" fmla="*/ 26822144 w 436"/>
                    <a:gd name="T5" fmla="*/ 6098245 h 152"/>
                    <a:gd name="T6" fmla="*/ 25615232 w 436"/>
                    <a:gd name="T7" fmla="*/ 7663320 h 152"/>
                    <a:gd name="T8" fmla="*/ 25284325 w 436"/>
                    <a:gd name="T9" fmla="*/ 7902641 h 152"/>
                    <a:gd name="T10" fmla="*/ 24181582 w 436"/>
                    <a:gd name="T11" fmla="*/ 8265341 h 152"/>
                    <a:gd name="T12" fmla="*/ 23275715 w 436"/>
                    <a:gd name="T13" fmla="*/ 9922079 h 152"/>
                    <a:gd name="T14" fmla="*/ 23361120 w 436"/>
                    <a:gd name="T15" fmla="*/ 11168823 h 152"/>
                    <a:gd name="T16" fmla="*/ 23466149 w 436"/>
                    <a:gd name="T17" fmla="*/ 12095374 h 152"/>
                    <a:gd name="T18" fmla="*/ 23607319 w 436"/>
                    <a:gd name="T19" fmla="*/ 12788122 h 152"/>
                    <a:gd name="T20" fmla="*/ 23361120 w 436"/>
                    <a:gd name="T21" fmla="*/ 13806278 h 152"/>
                    <a:gd name="T22" fmla="*/ 22645687 w 436"/>
                    <a:gd name="T23" fmla="*/ 13582129 h 152"/>
                    <a:gd name="T24" fmla="*/ 22069094 w 436"/>
                    <a:gd name="T25" fmla="*/ 14583484 h 152"/>
                    <a:gd name="T26" fmla="*/ 22374318 w 436"/>
                    <a:gd name="T27" fmla="*/ 11862476 h 152"/>
                    <a:gd name="T28" fmla="*/ 21789148 w 436"/>
                    <a:gd name="T29" fmla="*/ 11317126 h 152"/>
                    <a:gd name="T30" fmla="*/ 22173757 w 436"/>
                    <a:gd name="T31" fmla="*/ 10530444 h 152"/>
                    <a:gd name="T32" fmla="*/ 22069094 w 436"/>
                    <a:gd name="T33" fmla="*/ 10076156 h 152"/>
                    <a:gd name="T34" fmla="*/ 20637075 w 436"/>
                    <a:gd name="T35" fmla="*/ 10621936 h 152"/>
                    <a:gd name="T36" fmla="*/ 20447360 w 436"/>
                    <a:gd name="T37" fmla="*/ 9603895 h 152"/>
                    <a:gd name="T38" fmla="*/ 19144081 w 436"/>
                    <a:gd name="T39" fmla="*/ 10621936 h 152"/>
                    <a:gd name="T40" fmla="*/ 20637075 w 436"/>
                    <a:gd name="T41" fmla="*/ 11641116 h 152"/>
                    <a:gd name="T42" fmla="*/ 19676355 w 436"/>
                    <a:gd name="T43" fmla="*/ 13204135 h 152"/>
                    <a:gd name="T44" fmla="*/ 20061333 w 436"/>
                    <a:gd name="T45" fmla="*/ 14221633 h 152"/>
                    <a:gd name="T46" fmla="*/ 20306170 w 436"/>
                    <a:gd name="T47" fmla="*/ 15601629 h 152"/>
                    <a:gd name="T48" fmla="*/ 19921642 w 436"/>
                    <a:gd name="T49" fmla="*/ 15695718 h 152"/>
                    <a:gd name="T50" fmla="*/ 20245970 w 436"/>
                    <a:gd name="T51" fmla="*/ 16243625 h 152"/>
                    <a:gd name="T52" fmla="*/ 19815197 w 436"/>
                    <a:gd name="T53" fmla="*/ 17166581 h 152"/>
                    <a:gd name="T54" fmla="*/ 0 w 436"/>
                    <a:gd name="T55" fmla="*/ 16851098 h 152"/>
                    <a:gd name="T56" fmla="*/ 4706776 w 436"/>
                    <a:gd name="T57" fmla="*/ 9158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0 h 165"/>
                    <a:gd name="T2" fmla="*/ 15 w 47"/>
                    <a:gd name="T3" fmla="*/ 7 h 165"/>
                    <a:gd name="T4" fmla="*/ 17 w 47"/>
                    <a:gd name="T5" fmla="*/ 4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6 h 165"/>
                    <a:gd name="T16" fmla="*/ 31 w 47"/>
                    <a:gd name="T17" fmla="*/ 7 h 165"/>
                    <a:gd name="T18" fmla="*/ 23 w 47"/>
                    <a:gd name="T19" fmla="*/ 8 h 165"/>
                    <a:gd name="T20" fmla="*/ 21 w 47"/>
                    <a:gd name="T21" fmla="*/ 9 h 165"/>
                    <a:gd name="T22" fmla="*/ 27 w 47"/>
                    <a:gd name="T23" fmla="*/ 9 h 165"/>
                    <a:gd name="T24" fmla="*/ 31 w 47"/>
                    <a:gd name="T25" fmla="*/ 10 h 165"/>
                    <a:gd name="T26" fmla="*/ 13 w 47"/>
                    <a:gd name="T27" fmla="*/ 10 h 165"/>
                    <a:gd name="T28" fmla="*/ 7 w 47"/>
                    <a:gd name="T29" fmla="*/ 10 h 165"/>
                    <a:gd name="T30" fmla="*/ 3 w 47"/>
                    <a:gd name="T31" fmla="*/ 10 h 165"/>
                    <a:gd name="T32" fmla="*/ 5 w 47"/>
                    <a:gd name="T33" fmla="*/ 10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5 h 103"/>
                    <a:gd name="T2" fmla="*/ 30 w 138"/>
                    <a:gd name="T3" fmla="*/ 3 h 103"/>
                    <a:gd name="T4" fmla="*/ 50 w 138"/>
                    <a:gd name="T5" fmla="*/ 2 h 103"/>
                    <a:gd name="T6" fmla="*/ 54 w 138"/>
                    <a:gd name="T7" fmla="*/ 3 h 103"/>
                    <a:gd name="T8" fmla="*/ 66 w 138"/>
                    <a:gd name="T9" fmla="*/ 4 h 103"/>
                    <a:gd name="T10" fmla="*/ 80 w 138"/>
                    <a:gd name="T11" fmla="*/ 4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4 h 103"/>
                    <a:gd name="T20" fmla="*/ 84 w 138"/>
                    <a:gd name="T21" fmla="*/ 5 h 103"/>
                    <a:gd name="T22" fmla="*/ 66 w 138"/>
                    <a:gd name="T23" fmla="*/ 6 h 103"/>
                    <a:gd name="T24" fmla="*/ 48 w 138"/>
                    <a:gd name="T25" fmla="*/ 7 h 103"/>
                    <a:gd name="T26" fmla="*/ 26 w 138"/>
                    <a:gd name="T27" fmla="*/ 7 h 103"/>
                    <a:gd name="T28" fmla="*/ 20 w 138"/>
                    <a:gd name="T29" fmla="*/ 6 h 103"/>
                    <a:gd name="T30" fmla="*/ 22 w 138"/>
                    <a:gd name="T31" fmla="*/ 7 h 103"/>
                    <a:gd name="T32" fmla="*/ 0 w 138"/>
                    <a:gd name="T33" fmla="*/ 7 h 103"/>
                    <a:gd name="T34" fmla="*/ 10 w 138"/>
                    <a:gd name="T35" fmla="*/ 6 h 103"/>
                    <a:gd name="T36" fmla="*/ 26 w 138"/>
                    <a:gd name="T37" fmla="*/ 5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5 w 188"/>
                    <a:gd name="T1" fmla="*/ 2 h 214"/>
                    <a:gd name="T2" fmla="*/ 147 w 188"/>
                    <a:gd name="T3" fmla="*/ 2 h 214"/>
                    <a:gd name="T4" fmla="*/ 157 w 188"/>
                    <a:gd name="T5" fmla="*/ 0 h 214"/>
                    <a:gd name="T6" fmla="*/ 169 w 188"/>
                    <a:gd name="T7" fmla="*/ 2 h 214"/>
                    <a:gd name="T8" fmla="*/ 175 w 188"/>
                    <a:gd name="T9" fmla="*/ 3 h 214"/>
                    <a:gd name="T10" fmla="*/ 165 w 188"/>
                    <a:gd name="T11" fmla="*/ 5 h 214"/>
                    <a:gd name="T12" fmla="*/ 157 w 188"/>
                    <a:gd name="T13" fmla="*/ 6 h 214"/>
                    <a:gd name="T14" fmla="*/ 149 w 188"/>
                    <a:gd name="T15" fmla="*/ 10 h 214"/>
                    <a:gd name="T16" fmla="*/ 131 w 188"/>
                    <a:gd name="T17" fmla="*/ 11 h 214"/>
                    <a:gd name="T18" fmla="*/ 107 w 188"/>
                    <a:gd name="T19" fmla="*/ 11 h 214"/>
                    <a:gd name="T20" fmla="*/ 99 w 188"/>
                    <a:gd name="T21" fmla="*/ 10 h 214"/>
                    <a:gd name="T22" fmla="*/ 94 w 188"/>
                    <a:gd name="T23" fmla="*/ 12 h 214"/>
                    <a:gd name="T24" fmla="*/ 90 w 188"/>
                    <a:gd name="T25" fmla="*/ 12 h 214"/>
                    <a:gd name="T26" fmla="*/ 80 w 188"/>
                    <a:gd name="T27" fmla="*/ 11 h 214"/>
                    <a:gd name="T28" fmla="*/ 58 w 188"/>
                    <a:gd name="T29" fmla="*/ 12 h 214"/>
                    <a:gd name="T30" fmla="*/ 76 w 188"/>
                    <a:gd name="T31" fmla="*/ 12 h 214"/>
                    <a:gd name="T32" fmla="*/ 78 w 188"/>
                    <a:gd name="T33" fmla="*/ 13 h 214"/>
                    <a:gd name="T34" fmla="*/ 58 w 188"/>
                    <a:gd name="T35" fmla="*/ 13 h 214"/>
                    <a:gd name="T36" fmla="*/ 34 w 188"/>
                    <a:gd name="T37" fmla="*/ 13 h 214"/>
                    <a:gd name="T38" fmla="*/ 36 w 188"/>
                    <a:gd name="T39" fmla="*/ 12 h 214"/>
                    <a:gd name="T40" fmla="*/ 46 w 188"/>
                    <a:gd name="T41" fmla="*/ 12 h 214"/>
                    <a:gd name="T42" fmla="*/ 34 w 188"/>
                    <a:gd name="T43" fmla="*/ 12 h 214"/>
                    <a:gd name="T44" fmla="*/ 26 w 188"/>
                    <a:gd name="T45" fmla="*/ 13 h 214"/>
                    <a:gd name="T46" fmla="*/ 30 w 188"/>
                    <a:gd name="T47" fmla="*/ 14 h 214"/>
                    <a:gd name="T48" fmla="*/ 14 w 188"/>
                    <a:gd name="T49" fmla="*/ 16 h 214"/>
                    <a:gd name="T50" fmla="*/ 0 w 188"/>
                    <a:gd name="T51" fmla="*/ 17 h 214"/>
                    <a:gd name="T52" fmla="*/ 8 w 188"/>
                    <a:gd name="T53" fmla="*/ 14 h 214"/>
                    <a:gd name="T54" fmla="*/ 0 w 188"/>
                    <a:gd name="T55" fmla="*/ 13 h 214"/>
                    <a:gd name="T56" fmla="*/ 14 w 188"/>
                    <a:gd name="T57" fmla="*/ 12 h 214"/>
                    <a:gd name="T58" fmla="*/ 32 w 188"/>
                    <a:gd name="T59" fmla="*/ 11 h 214"/>
                    <a:gd name="T60" fmla="*/ 44 w 188"/>
                    <a:gd name="T61" fmla="*/ 10 h 214"/>
                    <a:gd name="T62" fmla="*/ 72 w 188"/>
                    <a:gd name="T63" fmla="*/ 10 h 214"/>
                    <a:gd name="T64" fmla="*/ 84 w 188"/>
                    <a:gd name="T65" fmla="*/ 9 h 214"/>
                    <a:gd name="T66" fmla="*/ 101 w 188"/>
                    <a:gd name="T67" fmla="*/ 7 h 214"/>
                    <a:gd name="T68" fmla="*/ 107 w 188"/>
                    <a:gd name="T69" fmla="*/ 7 h 214"/>
                    <a:gd name="T70" fmla="*/ 119 w 188"/>
                    <a:gd name="T71" fmla="*/ 6 h 214"/>
                    <a:gd name="T72" fmla="*/ 137 w 188"/>
                    <a:gd name="T73" fmla="*/ 5 h 214"/>
                    <a:gd name="T74" fmla="*/ 141 w 188"/>
                    <a:gd name="T75" fmla="*/ 3 h 214"/>
                    <a:gd name="T76" fmla="*/ 135 w 188"/>
                    <a:gd name="T77" fmla="*/ 3 h 214"/>
                    <a:gd name="T78" fmla="*/ 139 w 188"/>
                    <a:gd name="T79" fmla="*/ 2 h 214"/>
                    <a:gd name="T80" fmla="*/ 145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5 w 812"/>
                    <a:gd name="T1" fmla="*/ 2 h 564"/>
                    <a:gd name="T2" fmla="*/ 791 w 812"/>
                    <a:gd name="T3" fmla="*/ 6 h 564"/>
                    <a:gd name="T4" fmla="*/ 761 w 812"/>
                    <a:gd name="T5" fmla="*/ 9 h 564"/>
                    <a:gd name="T6" fmla="*/ 735 w 812"/>
                    <a:gd name="T7" fmla="*/ 11 h 564"/>
                    <a:gd name="T8" fmla="*/ 647 w 812"/>
                    <a:gd name="T9" fmla="*/ 13 h 564"/>
                    <a:gd name="T10" fmla="*/ 645 w 812"/>
                    <a:gd name="T11" fmla="*/ 16 h 564"/>
                    <a:gd name="T12" fmla="*/ 617 w 812"/>
                    <a:gd name="T13" fmla="*/ 17 h 564"/>
                    <a:gd name="T14" fmla="*/ 633 w 812"/>
                    <a:gd name="T15" fmla="*/ 13 h 564"/>
                    <a:gd name="T16" fmla="*/ 589 w 812"/>
                    <a:gd name="T17" fmla="*/ 14 h 564"/>
                    <a:gd name="T18" fmla="*/ 569 w 812"/>
                    <a:gd name="T19" fmla="*/ 16 h 564"/>
                    <a:gd name="T20" fmla="*/ 609 w 812"/>
                    <a:gd name="T21" fmla="*/ 21 h 564"/>
                    <a:gd name="T22" fmla="*/ 607 w 812"/>
                    <a:gd name="T23" fmla="*/ 28 h 564"/>
                    <a:gd name="T24" fmla="*/ 555 w 812"/>
                    <a:gd name="T25" fmla="*/ 31 h 564"/>
                    <a:gd name="T26" fmla="*/ 535 w 812"/>
                    <a:gd name="T27" fmla="*/ 29 h 564"/>
                    <a:gd name="T28" fmla="*/ 495 w 812"/>
                    <a:gd name="T29" fmla="*/ 26 h 564"/>
                    <a:gd name="T30" fmla="*/ 475 w 812"/>
                    <a:gd name="T31" fmla="*/ 26 h 564"/>
                    <a:gd name="T32" fmla="*/ 463 w 812"/>
                    <a:gd name="T33" fmla="*/ 29 h 564"/>
                    <a:gd name="T34" fmla="*/ 513 w 812"/>
                    <a:gd name="T35" fmla="*/ 35 h 564"/>
                    <a:gd name="T36" fmla="*/ 523 w 812"/>
                    <a:gd name="T37" fmla="*/ 39 h 564"/>
                    <a:gd name="T38" fmla="*/ 539 w 812"/>
                    <a:gd name="T39" fmla="*/ 42 h 564"/>
                    <a:gd name="T40" fmla="*/ 505 w 812"/>
                    <a:gd name="T41" fmla="*/ 41 h 564"/>
                    <a:gd name="T42" fmla="*/ 483 w 812"/>
                    <a:gd name="T43" fmla="*/ 39 h 564"/>
                    <a:gd name="T44" fmla="*/ 435 w 812"/>
                    <a:gd name="T45" fmla="*/ 32 h 564"/>
                    <a:gd name="T46" fmla="*/ 439 w 812"/>
                    <a:gd name="T47" fmla="*/ 23 h 564"/>
                    <a:gd name="T48" fmla="*/ 435 w 812"/>
                    <a:gd name="T49" fmla="*/ 20 h 564"/>
                    <a:gd name="T50" fmla="*/ 425 w 812"/>
                    <a:gd name="T51" fmla="*/ 21 h 564"/>
                    <a:gd name="T52" fmla="*/ 386 w 812"/>
                    <a:gd name="T53" fmla="*/ 20 h 564"/>
                    <a:gd name="T54" fmla="*/ 360 w 812"/>
                    <a:gd name="T55" fmla="*/ 13 h 564"/>
                    <a:gd name="T56" fmla="*/ 330 w 812"/>
                    <a:gd name="T57" fmla="*/ 13 h 564"/>
                    <a:gd name="T58" fmla="*/ 288 w 812"/>
                    <a:gd name="T59" fmla="*/ 13 h 564"/>
                    <a:gd name="T60" fmla="*/ 242 w 812"/>
                    <a:gd name="T61" fmla="*/ 17 h 564"/>
                    <a:gd name="T62" fmla="*/ 196 w 812"/>
                    <a:gd name="T63" fmla="*/ 20 h 564"/>
                    <a:gd name="T64" fmla="*/ 184 w 812"/>
                    <a:gd name="T65" fmla="*/ 20 h 564"/>
                    <a:gd name="T66" fmla="*/ 160 w 812"/>
                    <a:gd name="T67" fmla="*/ 24 h 564"/>
                    <a:gd name="T68" fmla="*/ 152 w 812"/>
                    <a:gd name="T69" fmla="*/ 26 h 564"/>
                    <a:gd name="T70" fmla="*/ 128 w 812"/>
                    <a:gd name="T71" fmla="*/ 30 h 564"/>
                    <a:gd name="T72" fmla="*/ 94 w 812"/>
                    <a:gd name="T73" fmla="*/ 29 h 564"/>
                    <a:gd name="T74" fmla="*/ 66 w 812"/>
                    <a:gd name="T75" fmla="*/ 20 h 564"/>
                    <a:gd name="T76" fmla="*/ 72 w 812"/>
                    <a:gd name="T77" fmla="*/ 11 h 564"/>
                    <a:gd name="T78" fmla="*/ 44 w 812"/>
                    <a:gd name="T79" fmla="*/ 13 h 564"/>
                    <a:gd name="T80" fmla="*/ 20 w 812"/>
                    <a:gd name="T81" fmla="*/ 11 h 564"/>
                    <a:gd name="T82" fmla="*/ 24 w 812"/>
                    <a:gd name="T83" fmla="*/ 11 h 564"/>
                    <a:gd name="T84" fmla="*/ 0 w 812"/>
                    <a:gd name="T85" fmla="*/ 7 h 564"/>
                    <a:gd name="T86" fmla="*/ 811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30 w 43"/>
                    <a:gd name="T3" fmla="*/ 3 h 85"/>
                    <a:gd name="T4" fmla="*/ 67 w 43"/>
                    <a:gd name="T5" fmla="*/ 3 h 85"/>
                    <a:gd name="T6" fmla="*/ 32 w 43"/>
                    <a:gd name="T7" fmla="*/ 8 h 85"/>
                    <a:gd name="T8" fmla="*/ 1 w 43"/>
                    <a:gd name="T9" fmla="*/ 7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6 w 44"/>
                    <a:gd name="T3" fmla="*/ 2 h 74"/>
                    <a:gd name="T4" fmla="*/ 25 w 44"/>
                    <a:gd name="T5" fmla="*/ 2 h 74"/>
                    <a:gd name="T6" fmla="*/ 23 w 44"/>
                    <a:gd name="T7" fmla="*/ 2 h 74"/>
                    <a:gd name="T8" fmla="*/ 11 w 44"/>
                    <a:gd name="T9" fmla="*/ 4 h 74"/>
                    <a:gd name="T10" fmla="*/ 7 w 44"/>
                    <a:gd name="T11" fmla="*/ 3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84531 w 682"/>
                    <a:gd name="T1" fmla="*/ 143848 h 557"/>
                    <a:gd name="T2" fmla="*/ 85375 w 682"/>
                    <a:gd name="T3" fmla="*/ 139888 h 557"/>
                    <a:gd name="T4" fmla="*/ 87881 w 682"/>
                    <a:gd name="T5" fmla="*/ 128093 h 557"/>
                    <a:gd name="T6" fmla="*/ 54355 w 682"/>
                    <a:gd name="T7" fmla="*/ 88876 h 557"/>
                    <a:gd name="T8" fmla="*/ 49586 w 682"/>
                    <a:gd name="T9" fmla="*/ 107277 h 557"/>
                    <a:gd name="T10" fmla="*/ 53262 w 682"/>
                    <a:gd name="T11" fmla="*/ 172320 h 557"/>
                    <a:gd name="T12" fmla="*/ 49586 w 682"/>
                    <a:gd name="T13" fmla="*/ 153200 h 557"/>
                    <a:gd name="T14" fmla="*/ 42554 w 682"/>
                    <a:gd name="T15" fmla="*/ 136264 h 557"/>
                    <a:gd name="T16" fmla="*/ 43085 w 682"/>
                    <a:gd name="T17" fmla="*/ 128093 h 557"/>
                    <a:gd name="T18" fmla="*/ 43486 w 682"/>
                    <a:gd name="T19" fmla="*/ 122294 h 557"/>
                    <a:gd name="T20" fmla="*/ 38653 w 682"/>
                    <a:gd name="T21" fmla="*/ 116305 h 557"/>
                    <a:gd name="T22" fmla="*/ 34113 w 682"/>
                    <a:gd name="T23" fmla="*/ 107277 h 557"/>
                    <a:gd name="T24" fmla="*/ 25972 w 682"/>
                    <a:gd name="T25" fmla="*/ 109660 h 557"/>
                    <a:gd name="T26" fmla="*/ 22233 w 682"/>
                    <a:gd name="T27" fmla="*/ 113177 h 557"/>
                    <a:gd name="T28" fmla="*/ 13704 w 682"/>
                    <a:gd name="T29" fmla="*/ 113177 h 557"/>
                    <a:gd name="T30" fmla="*/ 3901 w 682"/>
                    <a:gd name="T31" fmla="*/ 96746 h 557"/>
                    <a:gd name="T32" fmla="*/ 1918 w 682"/>
                    <a:gd name="T33" fmla="*/ 91639 h 557"/>
                    <a:gd name="T34" fmla="*/ 0 w 682"/>
                    <a:gd name="T35" fmla="*/ 81704 h 557"/>
                    <a:gd name="T36" fmla="*/ 4249 w 682"/>
                    <a:gd name="T37" fmla="*/ 66097 h 557"/>
                    <a:gd name="T38" fmla="*/ 5657 w 682"/>
                    <a:gd name="T39" fmla="*/ 56058 h 557"/>
                    <a:gd name="T40" fmla="*/ 8970 w 682"/>
                    <a:gd name="T41" fmla="*/ 44205 h 557"/>
                    <a:gd name="T42" fmla="*/ 14307 w 682"/>
                    <a:gd name="T43" fmla="*/ 35878 h 557"/>
                    <a:gd name="T44" fmla="*/ 29441 w 682"/>
                    <a:gd name="T45" fmla="*/ 20793 h 557"/>
                    <a:gd name="T46" fmla="*/ 38653 w 682"/>
                    <a:gd name="T47" fmla="*/ 9350 h 557"/>
                    <a:gd name="T48" fmla="*/ 45313 w 682"/>
                    <a:gd name="T49" fmla="*/ 1790 h 557"/>
                    <a:gd name="T50" fmla="*/ 63802 w 682"/>
                    <a:gd name="T51" fmla="*/ 662 h 557"/>
                    <a:gd name="T52" fmla="*/ 69895 w 682"/>
                    <a:gd name="T53" fmla="*/ 0 h 557"/>
                    <a:gd name="T54" fmla="*/ 67438 w 682"/>
                    <a:gd name="T55" fmla="*/ 10459 h 557"/>
                    <a:gd name="T56" fmla="*/ 77834 w 682"/>
                    <a:gd name="T57" fmla="*/ 26154 h 557"/>
                    <a:gd name="T58" fmla="*/ 87373 w 682"/>
                    <a:gd name="T59" fmla="*/ 22947 h 557"/>
                    <a:gd name="T60" fmla="*/ 92932 w 682"/>
                    <a:gd name="T61" fmla="*/ 25282 h 557"/>
                    <a:gd name="T62" fmla="*/ 98184 w 682"/>
                    <a:gd name="T63" fmla="*/ 30114 h 557"/>
                    <a:gd name="T64" fmla="*/ 100553 w 682"/>
                    <a:gd name="T65" fmla="*/ 58280 h 557"/>
                    <a:gd name="T66" fmla="*/ 100553 w 682"/>
                    <a:gd name="T67" fmla="*/ 74425 h 557"/>
                    <a:gd name="T68" fmla="*/ 105185 w 682"/>
                    <a:gd name="T69" fmla="*/ 87758 h 557"/>
                    <a:gd name="T70" fmla="*/ 113409 w 682"/>
                    <a:gd name="T71" fmla="*/ 93002 h 557"/>
                    <a:gd name="T72" fmla="*/ 119446 w 682"/>
                    <a:gd name="T73" fmla="*/ 91639 h 557"/>
                    <a:gd name="T74" fmla="*/ 116634 w 682"/>
                    <a:gd name="T75" fmla="*/ 105479 h 557"/>
                    <a:gd name="T76" fmla="*/ 105185 w 682"/>
                    <a:gd name="T77" fmla="*/ 126290 h 557"/>
                    <a:gd name="T78" fmla="*/ 96319 w 682"/>
                    <a:gd name="T79" fmla="*/ 150417 h 557"/>
                    <a:gd name="T80" fmla="*/ 97703 w 682"/>
                    <a:gd name="T81" fmla="*/ 157556 h 557"/>
                    <a:gd name="T82" fmla="*/ 76402 w 682"/>
                    <a:gd name="T83" fmla="*/ 172320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41990 w 257"/>
                    <a:gd name="T1" fmla="*/ 108861 h 347"/>
                    <a:gd name="T2" fmla="*/ 40233 w 257"/>
                    <a:gd name="T3" fmla="*/ 94383 h 347"/>
                    <a:gd name="T4" fmla="*/ 37561 w 257"/>
                    <a:gd name="T5" fmla="*/ 90365 h 347"/>
                    <a:gd name="T6" fmla="*/ 37271 w 257"/>
                    <a:gd name="T7" fmla="*/ 84596 h 347"/>
                    <a:gd name="T8" fmla="*/ 36161 w 257"/>
                    <a:gd name="T9" fmla="*/ 79705 h 347"/>
                    <a:gd name="T10" fmla="*/ 36161 w 257"/>
                    <a:gd name="T11" fmla="*/ 71804 h 347"/>
                    <a:gd name="T12" fmla="*/ 35847 w 257"/>
                    <a:gd name="T13" fmla="*/ 67114 h 347"/>
                    <a:gd name="T14" fmla="*/ 39408 w 257"/>
                    <a:gd name="T15" fmla="*/ 63387 h 347"/>
                    <a:gd name="T16" fmla="*/ 44434 w 257"/>
                    <a:gd name="T17" fmla="*/ 61980 h 347"/>
                    <a:gd name="T18" fmla="*/ 44434 w 257"/>
                    <a:gd name="T19" fmla="*/ 42809 h 347"/>
                    <a:gd name="T20" fmla="*/ 9320 w 257"/>
                    <a:gd name="T21" fmla="*/ 30112 h 347"/>
                    <a:gd name="T22" fmla="*/ 5592 w 257"/>
                    <a:gd name="T23" fmla="*/ 30802 h 347"/>
                    <a:gd name="T24" fmla="*/ 2838 w 257"/>
                    <a:gd name="T25" fmla="*/ 32028 h 347"/>
                    <a:gd name="T26" fmla="*/ 0 w 257"/>
                    <a:gd name="T27" fmla="*/ 46860 h 347"/>
                    <a:gd name="T28" fmla="*/ 16026 w 257"/>
                    <a:gd name="T29" fmla="*/ 108535 h 347"/>
                    <a:gd name="T30" fmla="*/ 41990 w 257"/>
                    <a:gd name="T31" fmla="*/ 10886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5 w 57"/>
                    <a:gd name="T3" fmla="*/ 2 h 30"/>
                    <a:gd name="T4" fmla="*/ 49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0 w 693"/>
                    <a:gd name="T1" fmla="*/ 34 h 696"/>
                    <a:gd name="T2" fmla="*/ 380 w 693"/>
                    <a:gd name="T3" fmla="*/ 33 h 696"/>
                    <a:gd name="T4" fmla="*/ 312 w 693"/>
                    <a:gd name="T5" fmla="*/ 31 h 696"/>
                    <a:gd name="T6" fmla="*/ 252 w 693"/>
                    <a:gd name="T7" fmla="*/ 29 h 696"/>
                    <a:gd name="T8" fmla="*/ 224 w 693"/>
                    <a:gd name="T9" fmla="*/ 31 h 696"/>
                    <a:gd name="T10" fmla="*/ 248 w 693"/>
                    <a:gd name="T11" fmla="*/ 31 h 696"/>
                    <a:gd name="T12" fmla="*/ 280 w 693"/>
                    <a:gd name="T13" fmla="*/ 34 h 696"/>
                    <a:gd name="T14" fmla="*/ 308 w 693"/>
                    <a:gd name="T15" fmla="*/ 35 h 696"/>
                    <a:gd name="T16" fmla="*/ 320 w 693"/>
                    <a:gd name="T17" fmla="*/ 38 h 696"/>
                    <a:gd name="T18" fmla="*/ 300 w 693"/>
                    <a:gd name="T19" fmla="*/ 40 h 696"/>
                    <a:gd name="T20" fmla="*/ 248 w 693"/>
                    <a:gd name="T21" fmla="*/ 46 h 696"/>
                    <a:gd name="T22" fmla="*/ 212 w 693"/>
                    <a:gd name="T23" fmla="*/ 46 h 696"/>
                    <a:gd name="T24" fmla="*/ 97 w 693"/>
                    <a:gd name="T25" fmla="*/ 51 h 696"/>
                    <a:gd name="T26" fmla="*/ 77 w 693"/>
                    <a:gd name="T27" fmla="*/ 46 h 696"/>
                    <a:gd name="T28" fmla="*/ 45 w 693"/>
                    <a:gd name="T29" fmla="*/ 38 h 696"/>
                    <a:gd name="T30" fmla="*/ 33 w 693"/>
                    <a:gd name="T31" fmla="*/ 33 h 696"/>
                    <a:gd name="T32" fmla="*/ 53 w 693"/>
                    <a:gd name="T33" fmla="*/ 25 h 696"/>
                    <a:gd name="T34" fmla="*/ 17 w 693"/>
                    <a:gd name="T35" fmla="*/ 29 h 696"/>
                    <a:gd name="T36" fmla="*/ 81 w 693"/>
                    <a:gd name="T37" fmla="*/ 20 h 696"/>
                    <a:gd name="T38" fmla="*/ 113 w 693"/>
                    <a:gd name="T39" fmla="*/ 16 h 696"/>
                    <a:gd name="T40" fmla="*/ 37 w 693"/>
                    <a:gd name="T41" fmla="*/ 16 h 696"/>
                    <a:gd name="T42" fmla="*/ 1 w 693"/>
                    <a:gd name="T43" fmla="*/ 13 h 696"/>
                    <a:gd name="T44" fmla="*/ 25 w 693"/>
                    <a:gd name="T45" fmla="*/ 11 h 696"/>
                    <a:gd name="T46" fmla="*/ 97 w 693"/>
                    <a:gd name="T47" fmla="*/ 9 h 696"/>
                    <a:gd name="T48" fmla="*/ 208 w 693"/>
                    <a:gd name="T49" fmla="*/ 9 h 696"/>
                    <a:gd name="T50" fmla="*/ 216 w 693"/>
                    <a:gd name="T51" fmla="*/ 5 h 696"/>
                    <a:gd name="T52" fmla="*/ 248 w 693"/>
                    <a:gd name="T53" fmla="*/ 0 h 696"/>
                    <a:gd name="T54" fmla="*/ 344 w 693"/>
                    <a:gd name="T55" fmla="*/ 3 h 696"/>
                    <a:gd name="T56" fmla="*/ 316 w 693"/>
                    <a:gd name="T57" fmla="*/ 6 h 696"/>
                    <a:gd name="T58" fmla="*/ 288 w 693"/>
                    <a:gd name="T59" fmla="*/ 13 h 696"/>
                    <a:gd name="T60" fmla="*/ 348 w 693"/>
                    <a:gd name="T61" fmla="*/ 13 h 696"/>
                    <a:gd name="T62" fmla="*/ 360 w 693"/>
                    <a:gd name="T63" fmla="*/ 10 h 696"/>
                    <a:gd name="T64" fmla="*/ 404 w 693"/>
                    <a:gd name="T65" fmla="*/ 7 h 696"/>
                    <a:gd name="T66" fmla="*/ 484 w 693"/>
                    <a:gd name="T67" fmla="*/ 6 h 696"/>
                    <a:gd name="T68" fmla="*/ 511 w 693"/>
                    <a:gd name="T69" fmla="*/ 4 h 696"/>
                    <a:gd name="T70" fmla="*/ 517 w 693"/>
                    <a:gd name="T71" fmla="*/ 34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45506 w 931"/>
                    <a:gd name="T1" fmla="*/ 0 h 149"/>
                    <a:gd name="T2" fmla="*/ 25268 w 931"/>
                    <a:gd name="T3" fmla="*/ 9162 h 149"/>
                    <a:gd name="T4" fmla="*/ 15980 w 931"/>
                    <a:gd name="T5" fmla="*/ 13145 h 149"/>
                    <a:gd name="T6" fmla="*/ 10917 w 931"/>
                    <a:gd name="T7" fmla="*/ 13145 h 149"/>
                    <a:gd name="T8" fmla="*/ 3908 w 931"/>
                    <a:gd name="T9" fmla="*/ 24369 h 149"/>
                    <a:gd name="T10" fmla="*/ 0 w 931"/>
                    <a:gd name="T11" fmla="*/ 33103 h 149"/>
                    <a:gd name="T12" fmla="*/ 10418 w 931"/>
                    <a:gd name="T13" fmla="*/ 36393 h 149"/>
                    <a:gd name="T14" fmla="*/ 17068 w 931"/>
                    <a:gd name="T15" fmla="*/ 30218 h 149"/>
                    <a:gd name="T16" fmla="*/ 19093 w 931"/>
                    <a:gd name="T17" fmla="*/ 26619 h 149"/>
                    <a:gd name="T18" fmla="*/ 29521 w 931"/>
                    <a:gd name="T19" fmla="*/ 16418 h 149"/>
                    <a:gd name="T20" fmla="*/ 37930 w 931"/>
                    <a:gd name="T21" fmla="*/ 14576 h 149"/>
                    <a:gd name="T22" fmla="*/ 41879 w 931"/>
                    <a:gd name="T23" fmla="*/ 29575 h 149"/>
                    <a:gd name="T24" fmla="*/ 33190 w 931"/>
                    <a:gd name="T25" fmla="*/ 34587 h 149"/>
                    <a:gd name="T26" fmla="*/ 40724 w 931"/>
                    <a:gd name="T27" fmla="*/ 35767 h 149"/>
                    <a:gd name="T28" fmla="*/ 44100 w 931"/>
                    <a:gd name="T29" fmla="*/ 28402 h 149"/>
                    <a:gd name="T30" fmla="*/ 46954 w 931"/>
                    <a:gd name="T31" fmla="*/ 29039 h 149"/>
                    <a:gd name="T32" fmla="*/ 44633 w 931"/>
                    <a:gd name="T33" fmla="*/ 17096 h 149"/>
                    <a:gd name="T34" fmla="*/ 46954 w 931"/>
                    <a:gd name="T35" fmla="*/ 13993 h 149"/>
                    <a:gd name="T36" fmla="*/ 48809 w 931"/>
                    <a:gd name="T37" fmla="*/ 27803 h 149"/>
                    <a:gd name="T38" fmla="*/ 46954 w 931"/>
                    <a:gd name="T39" fmla="*/ 35767 h 149"/>
                    <a:gd name="T40" fmla="*/ 52323 w 931"/>
                    <a:gd name="T41" fmla="*/ 41055 h 149"/>
                    <a:gd name="T42" fmla="*/ 52726 w 931"/>
                    <a:gd name="T43" fmla="*/ 29039 h 149"/>
                    <a:gd name="T44" fmla="*/ 58432 w 931"/>
                    <a:gd name="T45" fmla="*/ 32492 h 149"/>
                    <a:gd name="T46" fmla="*/ 67408 w 931"/>
                    <a:gd name="T47" fmla="*/ 23181 h 149"/>
                    <a:gd name="T48" fmla="*/ 72191 w 931"/>
                    <a:gd name="T49" fmla="*/ 15756 h 149"/>
                    <a:gd name="T50" fmla="*/ 77552 w 931"/>
                    <a:gd name="T51" fmla="*/ 17599 h 149"/>
                    <a:gd name="T52" fmla="*/ 80276 w 931"/>
                    <a:gd name="T53" fmla="*/ 15756 h 149"/>
                    <a:gd name="T54" fmla="*/ 76072 w 931"/>
                    <a:gd name="T55" fmla="*/ 13993 h 149"/>
                    <a:gd name="T56" fmla="*/ 83690 w 931"/>
                    <a:gd name="T57" fmla="*/ 10980 h 149"/>
                    <a:gd name="T58" fmla="*/ 95975 w 931"/>
                    <a:gd name="T59" fmla="*/ 17096 h 149"/>
                    <a:gd name="T60" fmla="*/ 102528 w 931"/>
                    <a:gd name="T61" fmla="*/ 13145 h 149"/>
                    <a:gd name="T62" fmla="*/ 102975 w 931"/>
                    <a:gd name="T63" fmla="*/ 19963 h 149"/>
                    <a:gd name="T64" fmla="*/ 100216 w 931"/>
                    <a:gd name="T65" fmla="*/ 31868 h 149"/>
                    <a:gd name="T66" fmla="*/ 107876 w 931"/>
                    <a:gd name="T67" fmla="*/ 27803 h 149"/>
                    <a:gd name="T68" fmla="*/ 110092 w 931"/>
                    <a:gd name="T69" fmla="*/ 25420 h 149"/>
                    <a:gd name="T70" fmla="*/ 114376 w 931"/>
                    <a:gd name="T71" fmla="*/ 19237 h 149"/>
                    <a:gd name="T72" fmla="*/ 140095 w 931"/>
                    <a:gd name="T73" fmla="*/ 26619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8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35 w 44"/>
                    <a:gd name="T3" fmla="*/ 0 h 32"/>
                    <a:gd name="T4" fmla="*/ 51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9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84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85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5B35-B0B4-4938-B12E-A40BD2C883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D732E-E916-4CC0-8EF4-9C05F5DA1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14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9FD6-8889-4701-9616-62E643D16C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9541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18109-E884-4A6D-A7F1-E2008D9184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344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9DAE6-1233-4778-ACB2-A24FAA95B0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3850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5574 w 4848"/>
                  <a:gd name="T1" fmla="*/ 35644726 h 432"/>
                  <a:gd name="T2" fmla="*/ 0 w 4848"/>
                  <a:gd name="T3" fmla="*/ 35644726 h 432"/>
                  <a:gd name="T4" fmla="*/ 0 w 4848"/>
                  <a:gd name="T5" fmla="*/ 0 h 432"/>
                  <a:gd name="T6" fmla="*/ 45574 w 4848"/>
                  <a:gd name="T7" fmla="*/ 0 h 432"/>
                  <a:gd name="T8" fmla="*/ 45574 w 4848"/>
                  <a:gd name="T9" fmla="*/ 35644726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6 w 15"/>
                    <a:gd name="T1" fmla="*/ 3 h 23"/>
                    <a:gd name="T2" fmla="*/ 76 w 15"/>
                    <a:gd name="T3" fmla="*/ 3 h 23"/>
                    <a:gd name="T4" fmla="*/ 67 w 15"/>
                    <a:gd name="T5" fmla="*/ 3 h 23"/>
                    <a:gd name="T6" fmla="*/ 26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4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9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29 w 30"/>
                    <a:gd name="T7" fmla="*/ 2 h 42"/>
                    <a:gd name="T8" fmla="*/ 43 w 30"/>
                    <a:gd name="T9" fmla="*/ 2 h 42"/>
                    <a:gd name="T10" fmla="*/ 41 w 30"/>
                    <a:gd name="T11" fmla="*/ 2 h 42"/>
                    <a:gd name="T12" fmla="*/ 29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5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9 w 69"/>
                    <a:gd name="T5" fmla="*/ 1 h 47"/>
                    <a:gd name="T6" fmla="*/ 51 w 69"/>
                    <a:gd name="T7" fmla="*/ 2 h 47"/>
                    <a:gd name="T8" fmla="*/ 37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4 h 47"/>
                    <a:gd name="T14" fmla="*/ 16 w 69"/>
                    <a:gd name="T15" fmla="*/ 4 h 47"/>
                    <a:gd name="T16" fmla="*/ 12 w 69"/>
                    <a:gd name="T17" fmla="*/ 3 h 47"/>
                    <a:gd name="T18" fmla="*/ 0 w 69"/>
                    <a:gd name="T19" fmla="*/ 3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4 h 277"/>
                    <a:gd name="T8" fmla="*/ 92 w 355"/>
                    <a:gd name="T9" fmla="*/ 6 h 277"/>
                    <a:gd name="T10" fmla="*/ 122 w 355"/>
                    <a:gd name="T11" fmla="*/ 8 h 277"/>
                    <a:gd name="T12" fmla="*/ 136 w 355"/>
                    <a:gd name="T13" fmla="*/ 10 h 277"/>
                    <a:gd name="T14" fmla="*/ 148 w 355"/>
                    <a:gd name="T15" fmla="*/ 11 h 277"/>
                    <a:gd name="T16" fmla="*/ 154 w 355"/>
                    <a:gd name="T17" fmla="*/ 12 h 277"/>
                    <a:gd name="T18" fmla="*/ 176 w 355"/>
                    <a:gd name="T19" fmla="*/ 12 h 277"/>
                    <a:gd name="T20" fmla="*/ 170 w 355"/>
                    <a:gd name="T21" fmla="*/ 16 h 277"/>
                    <a:gd name="T22" fmla="*/ 177 w 355"/>
                    <a:gd name="T23" fmla="*/ 17 h 277"/>
                    <a:gd name="T24" fmla="*/ 185 w 355"/>
                    <a:gd name="T25" fmla="*/ 18 h 277"/>
                    <a:gd name="T26" fmla="*/ 203 w 355"/>
                    <a:gd name="T27" fmla="*/ 18 h 277"/>
                    <a:gd name="T28" fmla="*/ 223 w 355"/>
                    <a:gd name="T29" fmla="*/ 20 h 277"/>
                    <a:gd name="T30" fmla="*/ 241 w 355"/>
                    <a:gd name="T31" fmla="*/ 19 h 277"/>
                    <a:gd name="T32" fmla="*/ 259 w 355"/>
                    <a:gd name="T33" fmla="*/ 20 h 277"/>
                    <a:gd name="T34" fmla="*/ 283 w 355"/>
                    <a:gd name="T35" fmla="*/ 21 h 277"/>
                    <a:gd name="T36" fmla="*/ 301 w 355"/>
                    <a:gd name="T37" fmla="*/ 21 h 277"/>
                    <a:gd name="T38" fmla="*/ 339 w 355"/>
                    <a:gd name="T39" fmla="*/ 21 h 277"/>
                    <a:gd name="T40" fmla="*/ 329 w 355"/>
                    <a:gd name="T41" fmla="*/ 22 h 277"/>
                    <a:gd name="T42" fmla="*/ 309 w 355"/>
                    <a:gd name="T43" fmla="*/ 21 h 277"/>
                    <a:gd name="T44" fmla="*/ 287 w 355"/>
                    <a:gd name="T45" fmla="*/ 21 h 277"/>
                    <a:gd name="T46" fmla="*/ 275 w 355"/>
                    <a:gd name="T47" fmla="*/ 21 h 277"/>
                    <a:gd name="T48" fmla="*/ 239 w 355"/>
                    <a:gd name="T49" fmla="*/ 21 h 277"/>
                    <a:gd name="T50" fmla="*/ 221 w 355"/>
                    <a:gd name="T51" fmla="*/ 21 h 277"/>
                    <a:gd name="T52" fmla="*/ 172 w 355"/>
                    <a:gd name="T53" fmla="*/ 20 h 277"/>
                    <a:gd name="T54" fmla="*/ 160 w 355"/>
                    <a:gd name="T55" fmla="*/ 17 h 277"/>
                    <a:gd name="T56" fmla="*/ 126 w 355"/>
                    <a:gd name="T57" fmla="*/ 16 h 277"/>
                    <a:gd name="T58" fmla="*/ 108 w 355"/>
                    <a:gd name="T59" fmla="*/ 15 h 277"/>
                    <a:gd name="T60" fmla="*/ 94 w 355"/>
                    <a:gd name="T61" fmla="*/ 12 h 277"/>
                    <a:gd name="T62" fmla="*/ 68 w 355"/>
                    <a:gd name="T63" fmla="*/ 8 h 277"/>
                    <a:gd name="T64" fmla="*/ 64 w 355"/>
                    <a:gd name="T65" fmla="*/ 8 h 277"/>
                    <a:gd name="T66" fmla="*/ 58 w 355"/>
                    <a:gd name="T67" fmla="*/ 8 h 277"/>
                    <a:gd name="T68" fmla="*/ 54 w 355"/>
                    <a:gd name="T69" fmla="*/ 7 h 277"/>
                    <a:gd name="T70" fmla="*/ 38 w 355"/>
                    <a:gd name="T71" fmla="*/ 5 h 277"/>
                    <a:gd name="T72" fmla="*/ 20 w 355"/>
                    <a:gd name="T73" fmla="*/ 3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4 h 206"/>
                    <a:gd name="T2" fmla="*/ 66 w 156"/>
                    <a:gd name="T3" fmla="*/ 4 h 206"/>
                    <a:gd name="T4" fmla="*/ 68 w 156"/>
                    <a:gd name="T5" fmla="*/ 3 h 206"/>
                    <a:gd name="T6" fmla="*/ 93 w 156"/>
                    <a:gd name="T7" fmla="*/ 2 h 206"/>
                    <a:gd name="T8" fmla="*/ 119 w 156"/>
                    <a:gd name="T9" fmla="*/ 2 h 206"/>
                    <a:gd name="T10" fmla="*/ 125 w 156"/>
                    <a:gd name="T11" fmla="*/ 2 h 206"/>
                    <a:gd name="T12" fmla="*/ 137 w 156"/>
                    <a:gd name="T13" fmla="*/ 0 h 206"/>
                    <a:gd name="T14" fmla="*/ 163 w 156"/>
                    <a:gd name="T15" fmla="*/ 2 h 206"/>
                    <a:gd name="T16" fmla="*/ 159 w 156"/>
                    <a:gd name="T17" fmla="*/ 2 h 206"/>
                    <a:gd name="T18" fmla="*/ 139 w 156"/>
                    <a:gd name="T19" fmla="*/ 4 h 206"/>
                    <a:gd name="T20" fmla="*/ 145 w 156"/>
                    <a:gd name="T21" fmla="*/ 6 h 206"/>
                    <a:gd name="T22" fmla="*/ 155 w 156"/>
                    <a:gd name="T23" fmla="*/ 7 h 206"/>
                    <a:gd name="T24" fmla="*/ 159 w 156"/>
                    <a:gd name="T25" fmla="*/ 8 h 206"/>
                    <a:gd name="T26" fmla="*/ 141 w 156"/>
                    <a:gd name="T27" fmla="*/ 8 h 206"/>
                    <a:gd name="T28" fmla="*/ 129 w 156"/>
                    <a:gd name="T29" fmla="*/ 10 h 206"/>
                    <a:gd name="T30" fmla="*/ 117 w 156"/>
                    <a:gd name="T31" fmla="*/ 10 h 206"/>
                    <a:gd name="T32" fmla="*/ 113 w 156"/>
                    <a:gd name="T33" fmla="*/ 12 h 206"/>
                    <a:gd name="T34" fmla="*/ 101 w 156"/>
                    <a:gd name="T35" fmla="*/ 13 h 206"/>
                    <a:gd name="T36" fmla="*/ 95 w 156"/>
                    <a:gd name="T37" fmla="*/ 13 h 206"/>
                    <a:gd name="T38" fmla="*/ 76 w 156"/>
                    <a:gd name="T39" fmla="*/ 13 h 206"/>
                    <a:gd name="T40" fmla="*/ 72 w 156"/>
                    <a:gd name="T41" fmla="*/ 12 h 206"/>
                    <a:gd name="T42" fmla="*/ 60 w 156"/>
                    <a:gd name="T43" fmla="*/ 12 h 206"/>
                    <a:gd name="T44" fmla="*/ 42 w 156"/>
                    <a:gd name="T45" fmla="*/ 12 h 206"/>
                    <a:gd name="T46" fmla="*/ 28 w 156"/>
                    <a:gd name="T47" fmla="*/ 12 h 206"/>
                    <a:gd name="T48" fmla="*/ 10 w 156"/>
                    <a:gd name="T49" fmla="*/ 10 h 206"/>
                    <a:gd name="T50" fmla="*/ 4 w 156"/>
                    <a:gd name="T51" fmla="*/ 8 h 206"/>
                    <a:gd name="T52" fmla="*/ 0 w 156"/>
                    <a:gd name="T53" fmla="*/ 8 h 206"/>
                    <a:gd name="T54" fmla="*/ 20 w 156"/>
                    <a:gd name="T55" fmla="*/ 6 h 206"/>
                    <a:gd name="T56" fmla="*/ 32 w 156"/>
                    <a:gd name="T57" fmla="*/ 6 h 206"/>
                    <a:gd name="T58" fmla="*/ 34 w 156"/>
                    <a:gd name="T59" fmla="*/ 5 h 206"/>
                    <a:gd name="T60" fmla="*/ 52 w 156"/>
                    <a:gd name="T61" fmla="*/ 4 h 206"/>
                    <a:gd name="T62" fmla="*/ 54 w 156"/>
                    <a:gd name="T63" fmla="*/ 4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85 w 109"/>
                    <a:gd name="T7" fmla="*/ 3 h 38"/>
                    <a:gd name="T8" fmla="*/ 103 w 109"/>
                    <a:gd name="T9" fmla="*/ 0 h 38"/>
                    <a:gd name="T10" fmla="*/ 89 w 109"/>
                    <a:gd name="T11" fmla="*/ 3 h 38"/>
                    <a:gd name="T12" fmla="*/ 73 w 109"/>
                    <a:gd name="T13" fmla="*/ 4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49 w 76"/>
                    <a:gd name="T7" fmla="*/ 2 h 104"/>
                    <a:gd name="T8" fmla="*/ 38 w 76"/>
                    <a:gd name="T9" fmla="*/ 2 h 104"/>
                    <a:gd name="T10" fmla="*/ 41 w 76"/>
                    <a:gd name="T11" fmla="*/ 3 h 104"/>
                    <a:gd name="T12" fmla="*/ 45 w 76"/>
                    <a:gd name="T13" fmla="*/ 4 h 104"/>
                    <a:gd name="T14" fmla="*/ 38 w 76"/>
                    <a:gd name="T15" fmla="*/ 5 h 104"/>
                    <a:gd name="T16" fmla="*/ 34 w 76"/>
                    <a:gd name="T17" fmla="*/ 4 h 104"/>
                    <a:gd name="T18" fmla="*/ 22 w 76"/>
                    <a:gd name="T19" fmla="*/ 3 h 104"/>
                    <a:gd name="T20" fmla="*/ 28 w 76"/>
                    <a:gd name="T21" fmla="*/ 4 h 104"/>
                    <a:gd name="T22" fmla="*/ 30 w 76"/>
                    <a:gd name="T23" fmla="*/ 5 h 104"/>
                    <a:gd name="T24" fmla="*/ 20 w 76"/>
                    <a:gd name="T25" fmla="*/ 6 h 104"/>
                    <a:gd name="T26" fmla="*/ 12 w 76"/>
                    <a:gd name="T27" fmla="*/ 6 h 104"/>
                    <a:gd name="T28" fmla="*/ 8 w 76"/>
                    <a:gd name="T29" fmla="*/ 6 h 104"/>
                    <a:gd name="T30" fmla="*/ 0 w 76"/>
                    <a:gd name="T31" fmla="*/ 3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3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6 w 49"/>
                    <a:gd name="T3" fmla="*/ 0 h 29"/>
                    <a:gd name="T4" fmla="*/ 29 w 49"/>
                    <a:gd name="T5" fmla="*/ 2 h 29"/>
                    <a:gd name="T6" fmla="*/ 22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7 h 48"/>
                    <a:gd name="T2" fmla="*/ 15 w 61"/>
                    <a:gd name="T3" fmla="*/ 5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6 h 48"/>
                    <a:gd name="T16" fmla="*/ 41 w 61"/>
                    <a:gd name="T17" fmla="*/ 7 h 48"/>
                    <a:gd name="T18" fmla="*/ 23 w 61"/>
                    <a:gd name="T19" fmla="*/ 9 h 48"/>
                    <a:gd name="T20" fmla="*/ 21 w 61"/>
                    <a:gd name="T21" fmla="*/ 7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3 h 182"/>
                    <a:gd name="T10" fmla="*/ 16 w 286"/>
                    <a:gd name="T11" fmla="*/ 5 h 182"/>
                    <a:gd name="T12" fmla="*/ 24 w 286"/>
                    <a:gd name="T13" fmla="*/ 3 h 182"/>
                    <a:gd name="T14" fmla="*/ 30 w 286"/>
                    <a:gd name="T15" fmla="*/ 3 h 182"/>
                    <a:gd name="T16" fmla="*/ 48 w 286"/>
                    <a:gd name="T17" fmla="*/ 4 h 182"/>
                    <a:gd name="T18" fmla="*/ 70 w 286"/>
                    <a:gd name="T19" fmla="*/ 5 h 182"/>
                    <a:gd name="T20" fmla="*/ 88 w 286"/>
                    <a:gd name="T21" fmla="*/ 5 h 182"/>
                    <a:gd name="T22" fmla="*/ 106 w 286"/>
                    <a:gd name="T23" fmla="*/ 7 h 182"/>
                    <a:gd name="T24" fmla="*/ 104 w 286"/>
                    <a:gd name="T25" fmla="*/ 9 h 182"/>
                    <a:gd name="T26" fmla="*/ 98 w 286"/>
                    <a:gd name="T27" fmla="*/ 11 h 182"/>
                    <a:gd name="T28" fmla="*/ 122 w 286"/>
                    <a:gd name="T29" fmla="*/ 9 h 182"/>
                    <a:gd name="T30" fmla="*/ 140 w 286"/>
                    <a:gd name="T31" fmla="*/ 11 h 182"/>
                    <a:gd name="T32" fmla="*/ 168 w 286"/>
                    <a:gd name="T33" fmla="*/ 11 h 182"/>
                    <a:gd name="T34" fmla="*/ 174 w 286"/>
                    <a:gd name="T35" fmla="*/ 11 h 182"/>
                    <a:gd name="T36" fmla="*/ 168 w 286"/>
                    <a:gd name="T37" fmla="*/ 11 h 182"/>
                    <a:gd name="T38" fmla="*/ 178 w 286"/>
                    <a:gd name="T39" fmla="*/ 11 h 182"/>
                    <a:gd name="T40" fmla="*/ 186 w 286"/>
                    <a:gd name="T41" fmla="*/ 9 h 182"/>
                    <a:gd name="T42" fmla="*/ 202 w 286"/>
                    <a:gd name="T43" fmla="*/ 9 h 182"/>
                    <a:gd name="T44" fmla="*/ 214 w 286"/>
                    <a:gd name="T45" fmla="*/ 9 h 182"/>
                    <a:gd name="T46" fmla="*/ 244 w 286"/>
                    <a:gd name="T47" fmla="*/ 13 h 182"/>
                    <a:gd name="T48" fmla="*/ 262 w 286"/>
                    <a:gd name="T49" fmla="*/ 13 h 182"/>
                    <a:gd name="T50" fmla="*/ 284 w 286"/>
                    <a:gd name="T51" fmla="*/ 13 h 182"/>
                    <a:gd name="T52" fmla="*/ 268 w 286"/>
                    <a:gd name="T53" fmla="*/ 11 h 182"/>
                    <a:gd name="T54" fmla="*/ 256 w 286"/>
                    <a:gd name="T55" fmla="*/ 11 h 182"/>
                    <a:gd name="T56" fmla="*/ 250 w 286"/>
                    <a:gd name="T57" fmla="*/ 9 h 182"/>
                    <a:gd name="T58" fmla="*/ 248 w 286"/>
                    <a:gd name="T59" fmla="*/ 9 h 182"/>
                    <a:gd name="T60" fmla="*/ 236 w 286"/>
                    <a:gd name="T61" fmla="*/ 9 h 182"/>
                    <a:gd name="T62" fmla="*/ 240 w 286"/>
                    <a:gd name="T63" fmla="*/ 7 h 182"/>
                    <a:gd name="T64" fmla="*/ 220 w 286"/>
                    <a:gd name="T65" fmla="*/ 6 h 182"/>
                    <a:gd name="T66" fmla="*/ 210 w 286"/>
                    <a:gd name="T67" fmla="*/ 5 h 182"/>
                    <a:gd name="T68" fmla="*/ 190 w 286"/>
                    <a:gd name="T69" fmla="*/ 4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4 h 78"/>
                    <a:gd name="T2" fmla="*/ 27 w 78"/>
                    <a:gd name="T3" fmla="*/ 5 h 78"/>
                    <a:gd name="T4" fmla="*/ 45 w 78"/>
                    <a:gd name="T5" fmla="*/ 3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4 h 78"/>
                    <a:gd name="T16" fmla="*/ 33 w 78"/>
                    <a:gd name="T17" fmla="*/ 6 h 78"/>
                    <a:gd name="T18" fmla="*/ 9 w 78"/>
                    <a:gd name="T19" fmla="*/ 5 h 78"/>
                    <a:gd name="T20" fmla="*/ 3 w 78"/>
                    <a:gd name="T21" fmla="*/ 5 h 78"/>
                    <a:gd name="T22" fmla="*/ 1 w 78"/>
                    <a:gd name="T23" fmla="*/ 4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4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3 h 80"/>
                    <a:gd name="T12" fmla="*/ 70 w 80"/>
                    <a:gd name="T13" fmla="*/ 5 h 80"/>
                    <a:gd name="T14" fmla="*/ 54 w 80"/>
                    <a:gd name="T15" fmla="*/ 6 h 80"/>
                    <a:gd name="T16" fmla="*/ 48 w 80"/>
                    <a:gd name="T17" fmla="*/ 7 h 80"/>
                    <a:gd name="T18" fmla="*/ 32 w 80"/>
                    <a:gd name="T19" fmla="*/ 6 h 80"/>
                    <a:gd name="T20" fmla="*/ 38 w 80"/>
                    <a:gd name="T21" fmla="*/ 5 h 80"/>
                    <a:gd name="T22" fmla="*/ 30 w 80"/>
                    <a:gd name="T23" fmla="*/ 2 h 80"/>
                    <a:gd name="T24" fmla="*/ 20 w 80"/>
                    <a:gd name="T25" fmla="*/ 4 h 80"/>
                    <a:gd name="T26" fmla="*/ 8 w 80"/>
                    <a:gd name="T27" fmla="*/ 5 h 80"/>
                    <a:gd name="T28" fmla="*/ 0 w 80"/>
                    <a:gd name="T29" fmla="*/ 4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7 h 174"/>
                    <a:gd name="T2" fmla="*/ 26 w 94"/>
                    <a:gd name="T3" fmla="*/ 9 h 174"/>
                    <a:gd name="T4" fmla="*/ 32 w 94"/>
                    <a:gd name="T5" fmla="*/ 7 h 174"/>
                    <a:gd name="T6" fmla="*/ 52 w 94"/>
                    <a:gd name="T7" fmla="*/ 7 h 174"/>
                    <a:gd name="T8" fmla="*/ 46 w 94"/>
                    <a:gd name="T9" fmla="*/ 9 h 174"/>
                    <a:gd name="T10" fmla="*/ 66 w 94"/>
                    <a:gd name="T11" fmla="*/ 9 h 174"/>
                    <a:gd name="T12" fmla="*/ 76 w 94"/>
                    <a:gd name="T13" fmla="*/ 11 h 174"/>
                    <a:gd name="T14" fmla="*/ 58 w 94"/>
                    <a:gd name="T15" fmla="*/ 11 h 174"/>
                    <a:gd name="T16" fmla="*/ 74 w 94"/>
                    <a:gd name="T17" fmla="*/ 13 h 174"/>
                    <a:gd name="T18" fmla="*/ 84 w 94"/>
                    <a:gd name="T19" fmla="*/ 11 h 174"/>
                    <a:gd name="T20" fmla="*/ 82 w 94"/>
                    <a:gd name="T21" fmla="*/ 8 h 174"/>
                    <a:gd name="T22" fmla="*/ 60 w 94"/>
                    <a:gd name="T23" fmla="*/ 7 h 174"/>
                    <a:gd name="T24" fmla="*/ 50 w 94"/>
                    <a:gd name="T25" fmla="*/ 6 h 174"/>
                    <a:gd name="T26" fmla="*/ 34 w 94"/>
                    <a:gd name="T27" fmla="*/ 6 h 174"/>
                    <a:gd name="T28" fmla="*/ 30 w 94"/>
                    <a:gd name="T29" fmla="*/ 5 h 174"/>
                    <a:gd name="T30" fmla="*/ 42 w 94"/>
                    <a:gd name="T31" fmla="*/ 3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3 h 174"/>
                    <a:gd name="T38" fmla="*/ 14 w 94"/>
                    <a:gd name="T39" fmla="*/ 6 h 174"/>
                    <a:gd name="T40" fmla="*/ 14 w 94"/>
                    <a:gd name="T41" fmla="*/ 7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4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3 h 50"/>
                    <a:gd name="T2" fmla="*/ 37 w 43"/>
                    <a:gd name="T3" fmla="*/ 2 h 50"/>
                    <a:gd name="T4" fmla="*/ 66 w 43"/>
                    <a:gd name="T5" fmla="*/ 0 h 50"/>
                    <a:gd name="T6" fmla="*/ 41 w 43"/>
                    <a:gd name="T7" fmla="*/ 2 h 50"/>
                    <a:gd name="T8" fmla="*/ 2 w 43"/>
                    <a:gd name="T9" fmla="*/ 4 h 50"/>
                    <a:gd name="T10" fmla="*/ 0 w 43"/>
                    <a:gd name="T11" fmla="*/ 3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3606 w 471"/>
                    <a:gd name="T1" fmla="*/ 89737 h 281"/>
                    <a:gd name="T2" fmla="*/ 4249 w 471"/>
                    <a:gd name="T3" fmla="*/ 80266 h 281"/>
                    <a:gd name="T4" fmla="*/ 3901 w 471"/>
                    <a:gd name="T5" fmla="*/ 78469 h 281"/>
                    <a:gd name="T6" fmla="*/ 2855 w 471"/>
                    <a:gd name="T7" fmla="*/ 69972 h 281"/>
                    <a:gd name="T8" fmla="*/ 686 w 471"/>
                    <a:gd name="T9" fmla="*/ 68925 h 281"/>
                    <a:gd name="T10" fmla="*/ 0 w 471"/>
                    <a:gd name="T11" fmla="*/ 61226 h 281"/>
                    <a:gd name="T12" fmla="*/ 2133 w 471"/>
                    <a:gd name="T13" fmla="*/ 57832 h 281"/>
                    <a:gd name="T14" fmla="*/ 1021 w 471"/>
                    <a:gd name="T15" fmla="*/ 52897 h 281"/>
                    <a:gd name="T16" fmla="*/ 310 w 471"/>
                    <a:gd name="T17" fmla="*/ 51213 h 281"/>
                    <a:gd name="T18" fmla="*/ 5011 w 471"/>
                    <a:gd name="T19" fmla="*/ 38480 h 281"/>
                    <a:gd name="T20" fmla="*/ 7684 w 471"/>
                    <a:gd name="T21" fmla="*/ 30923 h 281"/>
                    <a:gd name="T22" fmla="*/ 7458 w 471"/>
                    <a:gd name="T23" fmla="*/ 22442 h 281"/>
                    <a:gd name="T24" fmla="*/ 4249 w 471"/>
                    <a:gd name="T25" fmla="*/ 13732 h 281"/>
                    <a:gd name="T26" fmla="*/ 3587 w 471"/>
                    <a:gd name="T27" fmla="*/ 10311 h 281"/>
                    <a:gd name="T28" fmla="*/ 4603 w 471"/>
                    <a:gd name="T29" fmla="*/ 11494 h 281"/>
                    <a:gd name="T30" fmla="*/ 8419 w 471"/>
                    <a:gd name="T31" fmla="*/ 11366 h 281"/>
                    <a:gd name="T32" fmla="*/ 11226 w 471"/>
                    <a:gd name="T33" fmla="*/ 3488 h 281"/>
                    <a:gd name="T34" fmla="*/ 14447 w 471"/>
                    <a:gd name="T35" fmla="*/ 0 h 281"/>
                    <a:gd name="T36" fmla="*/ 15474 w 471"/>
                    <a:gd name="T37" fmla="*/ 673 h 281"/>
                    <a:gd name="T38" fmla="*/ 16208 w 471"/>
                    <a:gd name="T39" fmla="*/ 2882 h 281"/>
                    <a:gd name="T40" fmla="*/ 17245 w 471"/>
                    <a:gd name="T41" fmla="*/ 1635 h 281"/>
                    <a:gd name="T42" fmla="*/ 19365 w 471"/>
                    <a:gd name="T43" fmla="*/ 2549 h 281"/>
                    <a:gd name="T44" fmla="*/ 20400 w 471"/>
                    <a:gd name="T45" fmla="*/ 2882 h 281"/>
                    <a:gd name="T46" fmla="*/ 24867 w 471"/>
                    <a:gd name="T47" fmla="*/ 4492 h 281"/>
                    <a:gd name="T48" fmla="*/ 27308 w 471"/>
                    <a:gd name="T49" fmla="*/ 7605 h 281"/>
                    <a:gd name="T50" fmla="*/ 29443 w 471"/>
                    <a:gd name="T51" fmla="*/ 5437 h 281"/>
                    <a:gd name="T52" fmla="*/ 30362 w 471"/>
                    <a:gd name="T53" fmla="*/ 4492 h 281"/>
                    <a:gd name="T54" fmla="*/ 34276 w 471"/>
                    <a:gd name="T55" fmla="*/ 4492 h 281"/>
                    <a:gd name="T56" fmla="*/ 37059 w 471"/>
                    <a:gd name="T57" fmla="*/ 10311 h 281"/>
                    <a:gd name="T58" fmla="*/ 40643 w 471"/>
                    <a:gd name="T59" fmla="*/ 18890 h 281"/>
                    <a:gd name="T60" fmla="*/ 43094 w 471"/>
                    <a:gd name="T61" fmla="*/ 22442 h 281"/>
                    <a:gd name="T62" fmla="*/ 45188 w 471"/>
                    <a:gd name="T63" fmla="*/ 21772 h 281"/>
                    <a:gd name="T64" fmla="*/ 47476 w 471"/>
                    <a:gd name="T65" fmla="*/ 20720 h 281"/>
                    <a:gd name="T66" fmla="*/ 51014 w 471"/>
                    <a:gd name="T67" fmla="*/ 22874 h 281"/>
                    <a:gd name="T68" fmla="*/ 52669 w 471"/>
                    <a:gd name="T69" fmla="*/ 25926 h 281"/>
                    <a:gd name="T70" fmla="*/ 54138 w 471"/>
                    <a:gd name="T71" fmla="*/ 28800 h 281"/>
                    <a:gd name="T72" fmla="*/ 55909 w 471"/>
                    <a:gd name="T73" fmla="*/ 35654 h 281"/>
                    <a:gd name="T74" fmla="*/ 56583 w 471"/>
                    <a:gd name="T75" fmla="*/ 38480 h 281"/>
                    <a:gd name="T76" fmla="*/ 56888 w 471"/>
                    <a:gd name="T77" fmla="*/ 40146 h 281"/>
                    <a:gd name="T78" fmla="*/ 54462 w 471"/>
                    <a:gd name="T79" fmla="*/ 45359 h 281"/>
                    <a:gd name="T80" fmla="*/ 56583 w 471"/>
                    <a:gd name="T81" fmla="*/ 45285 h 281"/>
                    <a:gd name="T82" fmla="*/ 60159 w 471"/>
                    <a:gd name="T83" fmla="*/ 49781 h 281"/>
                    <a:gd name="T84" fmla="*/ 64037 w 471"/>
                    <a:gd name="T85" fmla="*/ 50342 h 281"/>
                    <a:gd name="T86" fmla="*/ 66844 w 471"/>
                    <a:gd name="T87" fmla="*/ 53830 h 281"/>
                    <a:gd name="T88" fmla="*/ 67254 w 471"/>
                    <a:gd name="T89" fmla="*/ 55186 h 281"/>
                    <a:gd name="T90" fmla="*/ 67254 w 471"/>
                    <a:gd name="T91" fmla="*/ 56374 h 281"/>
                    <a:gd name="T92" fmla="*/ 69222 w 471"/>
                    <a:gd name="T93" fmla="*/ 55186 h 281"/>
                    <a:gd name="T94" fmla="*/ 70356 w 471"/>
                    <a:gd name="T95" fmla="*/ 54851 h 281"/>
                    <a:gd name="T96" fmla="*/ 77192 w 471"/>
                    <a:gd name="T97" fmla="*/ 59267 h 281"/>
                    <a:gd name="T98" fmla="*/ 78543 w 471"/>
                    <a:gd name="T99" fmla="*/ 63750 h 281"/>
                    <a:gd name="T100" fmla="*/ 81754 w 471"/>
                    <a:gd name="T101" fmla="*/ 64427 h 281"/>
                    <a:gd name="T102" fmla="*/ 82776 w 471"/>
                    <a:gd name="T103" fmla="*/ 68925 h 281"/>
                    <a:gd name="T104" fmla="*/ 79307 w 471"/>
                    <a:gd name="T105" fmla="*/ 82706 h 281"/>
                    <a:gd name="T106" fmla="*/ 76433 w 471"/>
                    <a:gd name="T107" fmla="*/ 90144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9 h 844"/>
                    <a:gd name="T8" fmla="*/ 586 w 984"/>
                    <a:gd name="T9" fmla="*/ 7 h 844"/>
                    <a:gd name="T10" fmla="*/ 606 w 984"/>
                    <a:gd name="T11" fmla="*/ 5 h 844"/>
                    <a:gd name="T12" fmla="*/ 642 w 984"/>
                    <a:gd name="T13" fmla="*/ 9 h 844"/>
                    <a:gd name="T14" fmla="*/ 682 w 984"/>
                    <a:gd name="T15" fmla="*/ 7 h 844"/>
                    <a:gd name="T16" fmla="*/ 706 w 984"/>
                    <a:gd name="T17" fmla="*/ 6 h 844"/>
                    <a:gd name="T18" fmla="*/ 762 w 984"/>
                    <a:gd name="T19" fmla="*/ 2 h 844"/>
                    <a:gd name="T20" fmla="*/ 798 w 984"/>
                    <a:gd name="T21" fmla="*/ 5 h 844"/>
                    <a:gd name="T22" fmla="*/ 798 w 984"/>
                    <a:gd name="T23" fmla="*/ 9 h 844"/>
                    <a:gd name="T24" fmla="*/ 790 w 984"/>
                    <a:gd name="T25" fmla="*/ 11 h 844"/>
                    <a:gd name="T26" fmla="*/ 766 w 984"/>
                    <a:gd name="T27" fmla="*/ 12 h 844"/>
                    <a:gd name="T28" fmla="*/ 762 w 984"/>
                    <a:gd name="T29" fmla="*/ 14 h 844"/>
                    <a:gd name="T30" fmla="*/ 802 w 984"/>
                    <a:gd name="T31" fmla="*/ 17 h 844"/>
                    <a:gd name="T32" fmla="*/ 786 w 984"/>
                    <a:gd name="T33" fmla="*/ 25 h 844"/>
                    <a:gd name="T34" fmla="*/ 830 w 984"/>
                    <a:gd name="T35" fmla="*/ 32 h 844"/>
                    <a:gd name="T36" fmla="*/ 854 w 984"/>
                    <a:gd name="T37" fmla="*/ 34 h 844"/>
                    <a:gd name="T38" fmla="*/ 830 w 984"/>
                    <a:gd name="T39" fmla="*/ 34 h 844"/>
                    <a:gd name="T40" fmla="*/ 746 w 984"/>
                    <a:gd name="T41" fmla="*/ 29 h 844"/>
                    <a:gd name="T42" fmla="*/ 678 w 984"/>
                    <a:gd name="T43" fmla="*/ 30 h 844"/>
                    <a:gd name="T44" fmla="*/ 590 w 984"/>
                    <a:gd name="T45" fmla="*/ 34 h 844"/>
                    <a:gd name="T46" fmla="*/ 642 w 984"/>
                    <a:gd name="T47" fmla="*/ 44 h 844"/>
                    <a:gd name="T48" fmla="*/ 710 w 984"/>
                    <a:gd name="T49" fmla="*/ 47 h 844"/>
                    <a:gd name="T50" fmla="*/ 738 w 984"/>
                    <a:gd name="T51" fmla="*/ 41 h 844"/>
                    <a:gd name="T52" fmla="*/ 774 w 984"/>
                    <a:gd name="T53" fmla="*/ 43 h 844"/>
                    <a:gd name="T54" fmla="*/ 766 w 984"/>
                    <a:gd name="T55" fmla="*/ 48 h 844"/>
                    <a:gd name="T56" fmla="*/ 802 w 984"/>
                    <a:gd name="T57" fmla="*/ 50 h 844"/>
                    <a:gd name="T58" fmla="*/ 838 w 984"/>
                    <a:gd name="T59" fmla="*/ 50 h 844"/>
                    <a:gd name="T60" fmla="*/ 922 w 984"/>
                    <a:gd name="T61" fmla="*/ 61 h 844"/>
                    <a:gd name="T62" fmla="*/ 942 w 984"/>
                    <a:gd name="T63" fmla="*/ 62 h 844"/>
                    <a:gd name="T64" fmla="*/ 874 w 984"/>
                    <a:gd name="T65" fmla="*/ 61 h 844"/>
                    <a:gd name="T66" fmla="*/ 830 w 984"/>
                    <a:gd name="T67" fmla="*/ 57 h 844"/>
                    <a:gd name="T68" fmla="*/ 778 w 984"/>
                    <a:gd name="T69" fmla="*/ 54 h 844"/>
                    <a:gd name="T70" fmla="*/ 702 w 984"/>
                    <a:gd name="T71" fmla="*/ 50 h 844"/>
                    <a:gd name="T72" fmla="*/ 614 w 984"/>
                    <a:gd name="T73" fmla="*/ 49 h 844"/>
                    <a:gd name="T74" fmla="*/ 506 w 984"/>
                    <a:gd name="T75" fmla="*/ 44 h 844"/>
                    <a:gd name="T76" fmla="*/ 462 w 984"/>
                    <a:gd name="T77" fmla="*/ 39 h 844"/>
                    <a:gd name="T78" fmla="*/ 430 w 984"/>
                    <a:gd name="T79" fmla="*/ 35 h 844"/>
                    <a:gd name="T80" fmla="*/ 382 w 984"/>
                    <a:gd name="T81" fmla="*/ 32 h 844"/>
                    <a:gd name="T82" fmla="*/ 342 w 984"/>
                    <a:gd name="T83" fmla="*/ 28 h 844"/>
                    <a:gd name="T84" fmla="*/ 354 w 984"/>
                    <a:gd name="T85" fmla="*/ 32 h 844"/>
                    <a:gd name="T86" fmla="*/ 418 w 984"/>
                    <a:gd name="T87" fmla="*/ 38 h 844"/>
                    <a:gd name="T88" fmla="*/ 422 w 984"/>
                    <a:gd name="T89" fmla="*/ 39 h 844"/>
                    <a:gd name="T90" fmla="*/ 394 w 984"/>
                    <a:gd name="T91" fmla="*/ 39 h 844"/>
                    <a:gd name="T92" fmla="*/ 354 w 984"/>
                    <a:gd name="T93" fmla="*/ 35 h 844"/>
                    <a:gd name="T94" fmla="*/ 314 w 984"/>
                    <a:gd name="T95" fmla="*/ 30 h 844"/>
                    <a:gd name="T96" fmla="*/ 266 w 984"/>
                    <a:gd name="T97" fmla="*/ 26 h 844"/>
                    <a:gd name="T98" fmla="*/ 210 w 984"/>
                    <a:gd name="T99" fmla="*/ 24 h 844"/>
                    <a:gd name="T100" fmla="*/ 154 w 984"/>
                    <a:gd name="T101" fmla="*/ 17 h 844"/>
                    <a:gd name="T102" fmla="*/ 66 w 984"/>
                    <a:gd name="T103" fmla="*/ 5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5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3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5 w 36"/>
                    <a:gd name="T3" fmla="*/ 1 h 37"/>
                    <a:gd name="T4" fmla="*/ 72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6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37 w 170"/>
                    <a:gd name="T11" fmla="*/ 6 h 96"/>
                    <a:gd name="T12" fmla="*/ 173 w 170"/>
                    <a:gd name="T13" fmla="*/ 7 h 96"/>
                    <a:gd name="T14" fmla="*/ 129 w 170"/>
                    <a:gd name="T15" fmla="*/ 8 h 96"/>
                    <a:gd name="T16" fmla="*/ 101 w 170"/>
                    <a:gd name="T17" fmla="*/ 7 h 96"/>
                    <a:gd name="T18" fmla="*/ 76 w 170"/>
                    <a:gd name="T19" fmla="*/ 6 h 96"/>
                    <a:gd name="T20" fmla="*/ 24 w 170"/>
                    <a:gd name="T21" fmla="*/ 5 h 96"/>
                    <a:gd name="T22" fmla="*/ 0 w 170"/>
                    <a:gd name="T23" fmla="*/ 6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5 h 44"/>
                    <a:gd name="T10" fmla="*/ 64 w 138"/>
                    <a:gd name="T11" fmla="*/ 4 h 44"/>
                    <a:gd name="T12" fmla="*/ 0 w 138"/>
                    <a:gd name="T13" fmla="*/ 4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37 w 44"/>
                    <a:gd name="T5" fmla="*/ 4 h 80"/>
                    <a:gd name="T6" fmla="*/ 49 w 44"/>
                    <a:gd name="T7" fmla="*/ 5 h 80"/>
                    <a:gd name="T8" fmla="*/ 37 w 44"/>
                    <a:gd name="T9" fmla="*/ 6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37933 w 323"/>
                    <a:gd name="T1" fmla="*/ 447 h 64"/>
                    <a:gd name="T2" fmla="*/ 39792 w 323"/>
                    <a:gd name="T3" fmla="*/ 2664 h 64"/>
                    <a:gd name="T4" fmla="*/ 40509 w 323"/>
                    <a:gd name="T5" fmla="*/ 0 h 64"/>
                    <a:gd name="T6" fmla="*/ 45743 w 323"/>
                    <a:gd name="T7" fmla="*/ 0 h 64"/>
                    <a:gd name="T8" fmla="*/ 49587 w 323"/>
                    <a:gd name="T9" fmla="*/ 5742 h 64"/>
                    <a:gd name="T10" fmla="*/ 54915 w 323"/>
                    <a:gd name="T11" fmla="*/ 3363 h 64"/>
                    <a:gd name="T12" fmla="*/ 54161 w 323"/>
                    <a:gd name="T13" fmla="*/ 9466 h 64"/>
                    <a:gd name="T14" fmla="*/ 51341 w 323"/>
                    <a:gd name="T15" fmla="*/ 15395 h 64"/>
                    <a:gd name="T16" fmla="*/ 50782 w 323"/>
                    <a:gd name="T17" fmla="*/ 9466 h 64"/>
                    <a:gd name="T18" fmla="*/ 49587 w 323"/>
                    <a:gd name="T19" fmla="*/ 10164 h 64"/>
                    <a:gd name="T20" fmla="*/ 48193 w 323"/>
                    <a:gd name="T21" fmla="*/ 9466 h 64"/>
                    <a:gd name="T22" fmla="*/ 45312 w 323"/>
                    <a:gd name="T23" fmla="*/ 7034 h 64"/>
                    <a:gd name="T24" fmla="*/ 39350 w 323"/>
                    <a:gd name="T25" fmla="*/ 12500 h 64"/>
                    <a:gd name="T26" fmla="*/ 34679 w 323"/>
                    <a:gd name="T27" fmla="*/ 14669 h 64"/>
                    <a:gd name="T28" fmla="*/ 36514 w 323"/>
                    <a:gd name="T29" fmla="*/ 18831 h 64"/>
                    <a:gd name="T30" fmla="*/ 32430 w 323"/>
                    <a:gd name="T31" fmla="*/ 20703 h 64"/>
                    <a:gd name="T32" fmla="*/ 29078 w 323"/>
                    <a:gd name="T33" fmla="*/ 20047 h 64"/>
                    <a:gd name="T34" fmla="*/ 30491 w 323"/>
                    <a:gd name="T35" fmla="*/ 18831 h 64"/>
                    <a:gd name="T36" fmla="*/ 29405 w 323"/>
                    <a:gd name="T37" fmla="*/ 13250 h 64"/>
                    <a:gd name="T38" fmla="*/ 29078 w 323"/>
                    <a:gd name="T39" fmla="*/ 10164 h 64"/>
                    <a:gd name="T40" fmla="*/ 27259 w 323"/>
                    <a:gd name="T41" fmla="*/ 7683 h 64"/>
                    <a:gd name="T42" fmla="*/ 24525 w 323"/>
                    <a:gd name="T43" fmla="*/ 8972 h 64"/>
                    <a:gd name="T44" fmla="*/ 23111 w 323"/>
                    <a:gd name="T45" fmla="*/ 8972 h 64"/>
                    <a:gd name="T46" fmla="*/ 21230 w 323"/>
                    <a:gd name="T47" fmla="*/ 8211 h 64"/>
                    <a:gd name="T48" fmla="*/ 14286 w 323"/>
                    <a:gd name="T49" fmla="*/ 698 h 64"/>
                    <a:gd name="T50" fmla="*/ 10242 w 323"/>
                    <a:gd name="T51" fmla="*/ 4609 h 64"/>
                    <a:gd name="T52" fmla="*/ 1 w 323"/>
                    <a:gd name="T53" fmla="*/ 0 h 64"/>
                    <a:gd name="T54" fmla="*/ 37933 w 323"/>
                    <a:gd name="T55" fmla="*/ 44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8207 w 300"/>
                    <a:gd name="T1" fmla="*/ 11880 h 31"/>
                    <a:gd name="T2" fmla="*/ 5300 w 300"/>
                    <a:gd name="T3" fmla="*/ 512 h 31"/>
                    <a:gd name="T4" fmla="*/ 49411 w 300"/>
                    <a:gd name="T5" fmla="*/ 0 h 31"/>
                    <a:gd name="T6" fmla="*/ 51250 w 300"/>
                    <a:gd name="T7" fmla="*/ 5374 h 31"/>
                    <a:gd name="T8" fmla="*/ 45718 w 300"/>
                    <a:gd name="T9" fmla="*/ 6157 h 31"/>
                    <a:gd name="T10" fmla="*/ 18207 w 300"/>
                    <a:gd name="T11" fmla="*/ 11880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4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4706776 w 436"/>
                    <a:gd name="T1" fmla="*/ 91588 h 152"/>
                    <a:gd name="T2" fmla="*/ 28123441 w 436"/>
                    <a:gd name="T3" fmla="*/ 0 h 152"/>
                    <a:gd name="T4" fmla="*/ 26822144 w 436"/>
                    <a:gd name="T5" fmla="*/ 6098245 h 152"/>
                    <a:gd name="T6" fmla="*/ 25615232 w 436"/>
                    <a:gd name="T7" fmla="*/ 7663320 h 152"/>
                    <a:gd name="T8" fmla="*/ 25284325 w 436"/>
                    <a:gd name="T9" fmla="*/ 7902641 h 152"/>
                    <a:gd name="T10" fmla="*/ 24181582 w 436"/>
                    <a:gd name="T11" fmla="*/ 8265341 h 152"/>
                    <a:gd name="T12" fmla="*/ 23275715 w 436"/>
                    <a:gd name="T13" fmla="*/ 9922079 h 152"/>
                    <a:gd name="T14" fmla="*/ 23361120 w 436"/>
                    <a:gd name="T15" fmla="*/ 11168823 h 152"/>
                    <a:gd name="T16" fmla="*/ 23466149 w 436"/>
                    <a:gd name="T17" fmla="*/ 12095374 h 152"/>
                    <a:gd name="T18" fmla="*/ 23607319 w 436"/>
                    <a:gd name="T19" fmla="*/ 12788122 h 152"/>
                    <a:gd name="T20" fmla="*/ 23361120 w 436"/>
                    <a:gd name="T21" fmla="*/ 13806278 h 152"/>
                    <a:gd name="T22" fmla="*/ 22645687 w 436"/>
                    <a:gd name="T23" fmla="*/ 13582129 h 152"/>
                    <a:gd name="T24" fmla="*/ 22069094 w 436"/>
                    <a:gd name="T25" fmla="*/ 14583484 h 152"/>
                    <a:gd name="T26" fmla="*/ 22374318 w 436"/>
                    <a:gd name="T27" fmla="*/ 11862476 h 152"/>
                    <a:gd name="T28" fmla="*/ 21789148 w 436"/>
                    <a:gd name="T29" fmla="*/ 11317126 h 152"/>
                    <a:gd name="T30" fmla="*/ 22173757 w 436"/>
                    <a:gd name="T31" fmla="*/ 10530444 h 152"/>
                    <a:gd name="T32" fmla="*/ 22069094 w 436"/>
                    <a:gd name="T33" fmla="*/ 10076156 h 152"/>
                    <a:gd name="T34" fmla="*/ 20637075 w 436"/>
                    <a:gd name="T35" fmla="*/ 10621936 h 152"/>
                    <a:gd name="T36" fmla="*/ 20447360 w 436"/>
                    <a:gd name="T37" fmla="*/ 9603895 h 152"/>
                    <a:gd name="T38" fmla="*/ 19144081 w 436"/>
                    <a:gd name="T39" fmla="*/ 10621936 h 152"/>
                    <a:gd name="T40" fmla="*/ 20637075 w 436"/>
                    <a:gd name="T41" fmla="*/ 11641116 h 152"/>
                    <a:gd name="T42" fmla="*/ 19676355 w 436"/>
                    <a:gd name="T43" fmla="*/ 13204135 h 152"/>
                    <a:gd name="T44" fmla="*/ 20061333 w 436"/>
                    <a:gd name="T45" fmla="*/ 14221633 h 152"/>
                    <a:gd name="T46" fmla="*/ 20306170 w 436"/>
                    <a:gd name="T47" fmla="*/ 15601629 h 152"/>
                    <a:gd name="T48" fmla="*/ 19921642 w 436"/>
                    <a:gd name="T49" fmla="*/ 15695718 h 152"/>
                    <a:gd name="T50" fmla="*/ 20245970 w 436"/>
                    <a:gd name="T51" fmla="*/ 16243625 h 152"/>
                    <a:gd name="T52" fmla="*/ 19815197 w 436"/>
                    <a:gd name="T53" fmla="*/ 17166581 h 152"/>
                    <a:gd name="T54" fmla="*/ 0 w 436"/>
                    <a:gd name="T55" fmla="*/ 16851098 h 152"/>
                    <a:gd name="T56" fmla="*/ 4706776 w 436"/>
                    <a:gd name="T57" fmla="*/ 9158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0 h 165"/>
                    <a:gd name="T2" fmla="*/ 15 w 47"/>
                    <a:gd name="T3" fmla="*/ 7 h 165"/>
                    <a:gd name="T4" fmla="*/ 17 w 47"/>
                    <a:gd name="T5" fmla="*/ 4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6 h 165"/>
                    <a:gd name="T16" fmla="*/ 31 w 47"/>
                    <a:gd name="T17" fmla="*/ 7 h 165"/>
                    <a:gd name="T18" fmla="*/ 23 w 47"/>
                    <a:gd name="T19" fmla="*/ 8 h 165"/>
                    <a:gd name="T20" fmla="*/ 21 w 47"/>
                    <a:gd name="T21" fmla="*/ 9 h 165"/>
                    <a:gd name="T22" fmla="*/ 27 w 47"/>
                    <a:gd name="T23" fmla="*/ 9 h 165"/>
                    <a:gd name="T24" fmla="*/ 31 w 47"/>
                    <a:gd name="T25" fmla="*/ 10 h 165"/>
                    <a:gd name="T26" fmla="*/ 13 w 47"/>
                    <a:gd name="T27" fmla="*/ 10 h 165"/>
                    <a:gd name="T28" fmla="*/ 7 w 47"/>
                    <a:gd name="T29" fmla="*/ 10 h 165"/>
                    <a:gd name="T30" fmla="*/ 3 w 47"/>
                    <a:gd name="T31" fmla="*/ 10 h 165"/>
                    <a:gd name="T32" fmla="*/ 5 w 47"/>
                    <a:gd name="T33" fmla="*/ 10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5 h 103"/>
                    <a:gd name="T2" fmla="*/ 30 w 138"/>
                    <a:gd name="T3" fmla="*/ 3 h 103"/>
                    <a:gd name="T4" fmla="*/ 50 w 138"/>
                    <a:gd name="T5" fmla="*/ 2 h 103"/>
                    <a:gd name="T6" fmla="*/ 54 w 138"/>
                    <a:gd name="T7" fmla="*/ 3 h 103"/>
                    <a:gd name="T8" fmla="*/ 66 w 138"/>
                    <a:gd name="T9" fmla="*/ 4 h 103"/>
                    <a:gd name="T10" fmla="*/ 80 w 138"/>
                    <a:gd name="T11" fmla="*/ 4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4 h 103"/>
                    <a:gd name="T20" fmla="*/ 84 w 138"/>
                    <a:gd name="T21" fmla="*/ 5 h 103"/>
                    <a:gd name="T22" fmla="*/ 66 w 138"/>
                    <a:gd name="T23" fmla="*/ 6 h 103"/>
                    <a:gd name="T24" fmla="*/ 48 w 138"/>
                    <a:gd name="T25" fmla="*/ 7 h 103"/>
                    <a:gd name="T26" fmla="*/ 26 w 138"/>
                    <a:gd name="T27" fmla="*/ 7 h 103"/>
                    <a:gd name="T28" fmla="*/ 20 w 138"/>
                    <a:gd name="T29" fmla="*/ 6 h 103"/>
                    <a:gd name="T30" fmla="*/ 22 w 138"/>
                    <a:gd name="T31" fmla="*/ 7 h 103"/>
                    <a:gd name="T32" fmla="*/ 0 w 138"/>
                    <a:gd name="T33" fmla="*/ 7 h 103"/>
                    <a:gd name="T34" fmla="*/ 10 w 138"/>
                    <a:gd name="T35" fmla="*/ 6 h 103"/>
                    <a:gd name="T36" fmla="*/ 26 w 138"/>
                    <a:gd name="T37" fmla="*/ 5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5 w 188"/>
                    <a:gd name="T1" fmla="*/ 2 h 214"/>
                    <a:gd name="T2" fmla="*/ 147 w 188"/>
                    <a:gd name="T3" fmla="*/ 2 h 214"/>
                    <a:gd name="T4" fmla="*/ 157 w 188"/>
                    <a:gd name="T5" fmla="*/ 0 h 214"/>
                    <a:gd name="T6" fmla="*/ 169 w 188"/>
                    <a:gd name="T7" fmla="*/ 2 h 214"/>
                    <a:gd name="T8" fmla="*/ 175 w 188"/>
                    <a:gd name="T9" fmla="*/ 3 h 214"/>
                    <a:gd name="T10" fmla="*/ 165 w 188"/>
                    <a:gd name="T11" fmla="*/ 5 h 214"/>
                    <a:gd name="T12" fmla="*/ 157 w 188"/>
                    <a:gd name="T13" fmla="*/ 6 h 214"/>
                    <a:gd name="T14" fmla="*/ 149 w 188"/>
                    <a:gd name="T15" fmla="*/ 10 h 214"/>
                    <a:gd name="T16" fmla="*/ 131 w 188"/>
                    <a:gd name="T17" fmla="*/ 11 h 214"/>
                    <a:gd name="T18" fmla="*/ 107 w 188"/>
                    <a:gd name="T19" fmla="*/ 11 h 214"/>
                    <a:gd name="T20" fmla="*/ 99 w 188"/>
                    <a:gd name="T21" fmla="*/ 10 h 214"/>
                    <a:gd name="T22" fmla="*/ 94 w 188"/>
                    <a:gd name="T23" fmla="*/ 12 h 214"/>
                    <a:gd name="T24" fmla="*/ 90 w 188"/>
                    <a:gd name="T25" fmla="*/ 12 h 214"/>
                    <a:gd name="T26" fmla="*/ 80 w 188"/>
                    <a:gd name="T27" fmla="*/ 11 h 214"/>
                    <a:gd name="T28" fmla="*/ 58 w 188"/>
                    <a:gd name="T29" fmla="*/ 12 h 214"/>
                    <a:gd name="T30" fmla="*/ 76 w 188"/>
                    <a:gd name="T31" fmla="*/ 12 h 214"/>
                    <a:gd name="T32" fmla="*/ 78 w 188"/>
                    <a:gd name="T33" fmla="*/ 13 h 214"/>
                    <a:gd name="T34" fmla="*/ 58 w 188"/>
                    <a:gd name="T35" fmla="*/ 13 h 214"/>
                    <a:gd name="T36" fmla="*/ 34 w 188"/>
                    <a:gd name="T37" fmla="*/ 13 h 214"/>
                    <a:gd name="T38" fmla="*/ 36 w 188"/>
                    <a:gd name="T39" fmla="*/ 12 h 214"/>
                    <a:gd name="T40" fmla="*/ 46 w 188"/>
                    <a:gd name="T41" fmla="*/ 12 h 214"/>
                    <a:gd name="T42" fmla="*/ 34 w 188"/>
                    <a:gd name="T43" fmla="*/ 12 h 214"/>
                    <a:gd name="T44" fmla="*/ 26 w 188"/>
                    <a:gd name="T45" fmla="*/ 13 h 214"/>
                    <a:gd name="T46" fmla="*/ 30 w 188"/>
                    <a:gd name="T47" fmla="*/ 14 h 214"/>
                    <a:gd name="T48" fmla="*/ 14 w 188"/>
                    <a:gd name="T49" fmla="*/ 16 h 214"/>
                    <a:gd name="T50" fmla="*/ 0 w 188"/>
                    <a:gd name="T51" fmla="*/ 17 h 214"/>
                    <a:gd name="T52" fmla="*/ 8 w 188"/>
                    <a:gd name="T53" fmla="*/ 14 h 214"/>
                    <a:gd name="T54" fmla="*/ 0 w 188"/>
                    <a:gd name="T55" fmla="*/ 13 h 214"/>
                    <a:gd name="T56" fmla="*/ 14 w 188"/>
                    <a:gd name="T57" fmla="*/ 12 h 214"/>
                    <a:gd name="T58" fmla="*/ 32 w 188"/>
                    <a:gd name="T59" fmla="*/ 11 h 214"/>
                    <a:gd name="T60" fmla="*/ 44 w 188"/>
                    <a:gd name="T61" fmla="*/ 10 h 214"/>
                    <a:gd name="T62" fmla="*/ 72 w 188"/>
                    <a:gd name="T63" fmla="*/ 10 h 214"/>
                    <a:gd name="T64" fmla="*/ 84 w 188"/>
                    <a:gd name="T65" fmla="*/ 9 h 214"/>
                    <a:gd name="T66" fmla="*/ 101 w 188"/>
                    <a:gd name="T67" fmla="*/ 7 h 214"/>
                    <a:gd name="T68" fmla="*/ 107 w 188"/>
                    <a:gd name="T69" fmla="*/ 7 h 214"/>
                    <a:gd name="T70" fmla="*/ 119 w 188"/>
                    <a:gd name="T71" fmla="*/ 6 h 214"/>
                    <a:gd name="T72" fmla="*/ 137 w 188"/>
                    <a:gd name="T73" fmla="*/ 5 h 214"/>
                    <a:gd name="T74" fmla="*/ 141 w 188"/>
                    <a:gd name="T75" fmla="*/ 3 h 214"/>
                    <a:gd name="T76" fmla="*/ 135 w 188"/>
                    <a:gd name="T77" fmla="*/ 3 h 214"/>
                    <a:gd name="T78" fmla="*/ 139 w 188"/>
                    <a:gd name="T79" fmla="*/ 2 h 214"/>
                    <a:gd name="T80" fmla="*/ 145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5 w 812"/>
                    <a:gd name="T1" fmla="*/ 2 h 564"/>
                    <a:gd name="T2" fmla="*/ 791 w 812"/>
                    <a:gd name="T3" fmla="*/ 6 h 564"/>
                    <a:gd name="T4" fmla="*/ 761 w 812"/>
                    <a:gd name="T5" fmla="*/ 9 h 564"/>
                    <a:gd name="T6" fmla="*/ 735 w 812"/>
                    <a:gd name="T7" fmla="*/ 11 h 564"/>
                    <a:gd name="T8" fmla="*/ 647 w 812"/>
                    <a:gd name="T9" fmla="*/ 13 h 564"/>
                    <a:gd name="T10" fmla="*/ 645 w 812"/>
                    <a:gd name="T11" fmla="*/ 16 h 564"/>
                    <a:gd name="T12" fmla="*/ 617 w 812"/>
                    <a:gd name="T13" fmla="*/ 17 h 564"/>
                    <a:gd name="T14" fmla="*/ 633 w 812"/>
                    <a:gd name="T15" fmla="*/ 13 h 564"/>
                    <a:gd name="T16" fmla="*/ 589 w 812"/>
                    <a:gd name="T17" fmla="*/ 14 h 564"/>
                    <a:gd name="T18" fmla="*/ 569 w 812"/>
                    <a:gd name="T19" fmla="*/ 16 h 564"/>
                    <a:gd name="T20" fmla="*/ 609 w 812"/>
                    <a:gd name="T21" fmla="*/ 21 h 564"/>
                    <a:gd name="T22" fmla="*/ 607 w 812"/>
                    <a:gd name="T23" fmla="*/ 28 h 564"/>
                    <a:gd name="T24" fmla="*/ 555 w 812"/>
                    <a:gd name="T25" fmla="*/ 31 h 564"/>
                    <a:gd name="T26" fmla="*/ 535 w 812"/>
                    <a:gd name="T27" fmla="*/ 29 h 564"/>
                    <a:gd name="T28" fmla="*/ 495 w 812"/>
                    <a:gd name="T29" fmla="*/ 26 h 564"/>
                    <a:gd name="T30" fmla="*/ 475 w 812"/>
                    <a:gd name="T31" fmla="*/ 26 h 564"/>
                    <a:gd name="T32" fmla="*/ 463 w 812"/>
                    <a:gd name="T33" fmla="*/ 29 h 564"/>
                    <a:gd name="T34" fmla="*/ 513 w 812"/>
                    <a:gd name="T35" fmla="*/ 35 h 564"/>
                    <a:gd name="T36" fmla="*/ 523 w 812"/>
                    <a:gd name="T37" fmla="*/ 39 h 564"/>
                    <a:gd name="T38" fmla="*/ 539 w 812"/>
                    <a:gd name="T39" fmla="*/ 42 h 564"/>
                    <a:gd name="T40" fmla="*/ 505 w 812"/>
                    <a:gd name="T41" fmla="*/ 41 h 564"/>
                    <a:gd name="T42" fmla="*/ 483 w 812"/>
                    <a:gd name="T43" fmla="*/ 39 h 564"/>
                    <a:gd name="T44" fmla="*/ 435 w 812"/>
                    <a:gd name="T45" fmla="*/ 32 h 564"/>
                    <a:gd name="T46" fmla="*/ 439 w 812"/>
                    <a:gd name="T47" fmla="*/ 23 h 564"/>
                    <a:gd name="T48" fmla="*/ 435 w 812"/>
                    <a:gd name="T49" fmla="*/ 20 h 564"/>
                    <a:gd name="T50" fmla="*/ 425 w 812"/>
                    <a:gd name="T51" fmla="*/ 21 h 564"/>
                    <a:gd name="T52" fmla="*/ 386 w 812"/>
                    <a:gd name="T53" fmla="*/ 20 h 564"/>
                    <a:gd name="T54" fmla="*/ 360 w 812"/>
                    <a:gd name="T55" fmla="*/ 13 h 564"/>
                    <a:gd name="T56" fmla="*/ 330 w 812"/>
                    <a:gd name="T57" fmla="*/ 13 h 564"/>
                    <a:gd name="T58" fmla="*/ 288 w 812"/>
                    <a:gd name="T59" fmla="*/ 13 h 564"/>
                    <a:gd name="T60" fmla="*/ 242 w 812"/>
                    <a:gd name="T61" fmla="*/ 17 h 564"/>
                    <a:gd name="T62" fmla="*/ 196 w 812"/>
                    <a:gd name="T63" fmla="*/ 20 h 564"/>
                    <a:gd name="T64" fmla="*/ 184 w 812"/>
                    <a:gd name="T65" fmla="*/ 20 h 564"/>
                    <a:gd name="T66" fmla="*/ 160 w 812"/>
                    <a:gd name="T67" fmla="*/ 24 h 564"/>
                    <a:gd name="T68" fmla="*/ 152 w 812"/>
                    <a:gd name="T69" fmla="*/ 26 h 564"/>
                    <a:gd name="T70" fmla="*/ 128 w 812"/>
                    <a:gd name="T71" fmla="*/ 30 h 564"/>
                    <a:gd name="T72" fmla="*/ 94 w 812"/>
                    <a:gd name="T73" fmla="*/ 29 h 564"/>
                    <a:gd name="T74" fmla="*/ 66 w 812"/>
                    <a:gd name="T75" fmla="*/ 20 h 564"/>
                    <a:gd name="T76" fmla="*/ 72 w 812"/>
                    <a:gd name="T77" fmla="*/ 11 h 564"/>
                    <a:gd name="T78" fmla="*/ 44 w 812"/>
                    <a:gd name="T79" fmla="*/ 13 h 564"/>
                    <a:gd name="T80" fmla="*/ 20 w 812"/>
                    <a:gd name="T81" fmla="*/ 11 h 564"/>
                    <a:gd name="T82" fmla="*/ 24 w 812"/>
                    <a:gd name="T83" fmla="*/ 11 h 564"/>
                    <a:gd name="T84" fmla="*/ 0 w 812"/>
                    <a:gd name="T85" fmla="*/ 7 h 564"/>
                    <a:gd name="T86" fmla="*/ 811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30 w 43"/>
                    <a:gd name="T3" fmla="*/ 3 h 85"/>
                    <a:gd name="T4" fmla="*/ 67 w 43"/>
                    <a:gd name="T5" fmla="*/ 3 h 85"/>
                    <a:gd name="T6" fmla="*/ 32 w 43"/>
                    <a:gd name="T7" fmla="*/ 8 h 85"/>
                    <a:gd name="T8" fmla="*/ 1 w 43"/>
                    <a:gd name="T9" fmla="*/ 7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6 w 44"/>
                    <a:gd name="T3" fmla="*/ 2 h 74"/>
                    <a:gd name="T4" fmla="*/ 25 w 44"/>
                    <a:gd name="T5" fmla="*/ 2 h 74"/>
                    <a:gd name="T6" fmla="*/ 23 w 44"/>
                    <a:gd name="T7" fmla="*/ 2 h 74"/>
                    <a:gd name="T8" fmla="*/ 11 w 44"/>
                    <a:gd name="T9" fmla="*/ 4 h 74"/>
                    <a:gd name="T10" fmla="*/ 7 w 44"/>
                    <a:gd name="T11" fmla="*/ 3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84531 w 682"/>
                    <a:gd name="T1" fmla="*/ 143848 h 557"/>
                    <a:gd name="T2" fmla="*/ 85375 w 682"/>
                    <a:gd name="T3" fmla="*/ 139888 h 557"/>
                    <a:gd name="T4" fmla="*/ 87881 w 682"/>
                    <a:gd name="T5" fmla="*/ 128093 h 557"/>
                    <a:gd name="T6" fmla="*/ 54355 w 682"/>
                    <a:gd name="T7" fmla="*/ 88876 h 557"/>
                    <a:gd name="T8" fmla="*/ 49586 w 682"/>
                    <a:gd name="T9" fmla="*/ 107277 h 557"/>
                    <a:gd name="T10" fmla="*/ 53262 w 682"/>
                    <a:gd name="T11" fmla="*/ 172320 h 557"/>
                    <a:gd name="T12" fmla="*/ 49586 w 682"/>
                    <a:gd name="T13" fmla="*/ 153200 h 557"/>
                    <a:gd name="T14" fmla="*/ 42554 w 682"/>
                    <a:gd name="T15" fmla="*/ 136264 h 557"/>
                    <a:gd name="T16" fmla="*/ 43085 w 682"/>
                    <a:gd name="T17" fmla="*/ 128093 h 557"/>
                    <a:gd name="T18" fmla="*/ 43486 w 682"/>
                    <a:gd name="T19" fmla="*/ 122294 h 557"/>
                    <a:gd name="T20" fmla="*/ 38653 w 682"/>
                    <a:gd name="T21" fmla="*/ 116305 h 557"/>
                    <a:gd name="T22" fmla="*/ 34113 w 682"/>
                    <a:gd name="T23" fmla="*/ 107277 h 557"/>
                    <a:gd name="T24" fmla="*/ 25972 w 682"/>
                    <a:gd name="T25" fmla="*/ 109660 h 557"/>
                    <a:gd name="T26" fmla="*/ 22233 w 682"/>
                    <a:gd name="T27" fmla="*/ 113177 h 557"/>
                    <a:gd name="T28" fmla="*/ 13704 w 682"/>
                    <a:gd name="T29" fmla="*/ 113177 h 557"/>
                    <a:gd name="T30" fmla="*/ 3901 w 682"/>
                    <a:gd name="T31" fmla="*/ 96746 h 557"/>
                    <a:gd name="T32" fmla="*/ 1918 w 682"/>
                    <a:gd name="T33" fmla="*/ 91639 h 557"/>
                    <a:gd name="T34" fmla="*/ 0 w 682"/>
                    <a:gd name="T35" fmla="*/ 81704 h 557"/>
                    <a:gd name="T36" fmla="*/ 4249 w 682"/>
                    <a:gd name="T37" fmla="*/ 66097 h 557"/>
                    <a:gd name="T38" fmla="*/ 5657 w 682"/>
                    <a:gd name="T39" fmla="*/ 56058 h 557"/>
                    <a:gd name="T40" fmla="*/ 8970 w 682"/>
                    <a:gd name="T41" fmla="*/ 44205 h 557"/>
                    <a:gd name="T42" fmla="*/ 14307 w 682"/>
                    <a:gd name="T43" fmla="*/ 35878 h 557"/>
                    <a:gd name="T44" fmla="*/ 29441 w 682"/>
                    <a:gd name="T45" fmla="*/ 20793 h 557"/>
                    <a:gd name="T46" fmla="*/ 38653 w 682"/>
                    <a:gd name="T47" fmla="*/ 9350 h 557"/>
                    <a:gd name="T48" fmla="*/ 45313 w 682"/>
                    <a:gd name="T49" fmla="*/ 1790 h 557"/>
                    <a:gd name="T50" fmla="*/ 63802 w 682"/>
                    <a:gd name="T51" fmla="*/ 662 h 557"/>
                    <a:gd name="T52" fmla="*/ 69895 w 682"/>
                    <a:gd name="T53" fmla="*/ 0 h 557"/>
                    <a:gd name="T54" fmla="*/ 67438 w 682"/>
                    <a:gd name="T55" fmla="*/ 10459 h 557"/>
                    <a:gd name="T56" fmla="*/ 77834 w 682"/>
                    <a:gd name="T57" fmla="*/ 26154 h 557"/>
                    <a:gd name="T58" fmla="*/ 87373 w 682"/>
                    <a:gd name="T59" fmla="*/ 22947 h 557"/>
                    <a:gd name="T60" fmla="*/ 92932 w 682"/>
                    <a:gd name="T61" fmla="*/ 25282 h 557"/>
                    <a:gd name="T62" fmla="*/ 98184 w 682"/>
                    <a:gd name="T63" fmla="*/ 30114 h 557"/>
                    <a:gd name="T64" fmla="*/ 100553 w 682"/>
                    <a:gd name="T65" fmla="*/ 58280 h 557"/>
                    <a:gd name="T66" fmla="*/ 100553 w 682"/>
                    <a:gd name="T67" fmla="*/ 74425 h 557"/>
                    <a:gd name="T68" fmla="*/ 105185 w 682"/>
                    <a:gd name="T69" fmla="*/ 87758 h 557"/>
                    <a:gd name="T70" fmla="*/ 113409 w 682"/>
                    <a:gd name="T71" fmla="*/ 93002 h 557"/>
                    <a:gd name="T72" fmla="*/ 119446 w 682"/>
                    <a:gd name="T73" fmla="*/ 91639 h 557"/>
                    <a:gd name="T74" fmla="*/ 116634 w 682"/>
                    <a:gd name="T75" fmla="*/ 105479 h 557"/>
                    <a:gd name="T76" fmla="*/ 105185 w 682"/>
                    <a:gd name="T77" fmla="*/ 126290 h 557"/>
                    <a:gd name="T78" fmla="*/ 96319 w 682"/>
                    <a:gd name="T79" fmla="*/ 150417 h 557"/>
                    <a:gd name="T80" fmla="*/ 97703 w 682"/>
                    <a:gd name="T81" fmla="*/ 157556 h 557"/>
                    <a:gd name="T82" fmla="*/ 76402 w 682"/>
                    <a:gd name="T83" fmla="*/ 172320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41990 w 257"/>
                    <a:gd name="T1" fmla="*/ 108861 h 347"/>
                    <a:gd name="T2" fmla="*/ 40233 w 257"/>
                    <a:gd name="T3" fmla="*/ 94383 h 347"/>
                    <a:gd name="T4" fmla="*/ 37561 w 257"/>
                    <a:gd name="T5" fmla="*/ 90365 h 347"/>
                    <a:gd name="T6" fmla="*/ 37271 w 257"/>
                    <a:gd name="T7" fmla="*/ 84596 h 347"/>
                    <a:gd name="T8" fmla="*/ 36161 w 257"/>
                    <a:gd name="T9" fmla="*/ 79705 h 347"/>
                    <a:gd name="T10" fmla="*/ 36161 w 257"/>
                    <a:gd name="T11" fmla="*/ 71804 h 347"/>
                    <a:gd name="T12" fmla="*/ 35847 w 257"/>
                    <a:gd name="T13" fmla="*/ 67114 h 347"/>
                    <a:gd name="T14" fmla="*/ 39408 w 257"/>
                    <a:gd name="T15" fmla="*/ 63387 h 347"/>
                    <a:gd name="T16" fmla="*/ 44434 w 257"/>
                    <a:gd name="T17" fmla="*/ 61980 h 347"/>
                    <a:gd name="T18" fmla="*/ 44434 w 257"/>
                    <a:gd name="T19" fmla="*/ 42809 h 347"/>
                    <a:gd name="T20" fmla="*/ 9320 w 257"/>
                    <a:gd name="T21" fmla="*/ 30112 h 347"/>
                    <a:gd name="T22" fmla="*/ 5592 w 257"/>
                    <a:gd name="T23" fmla="*/ 30802 h 347"/>
                    <a:gd name="T24" fmla="*/ 2838 w 257"/>
                    <a:gd name="T25" fmla="*/ 32028 h 347"/>
                    <a:gd name="T26" fmla="*/ 0 w 257"/>
                    <a:gd name="T27" fmla="*/ 46860 h 347"/>
                    <a:gd name="T28" fmla="*/ 16026 w 257"/>
                    <a:gd name="T29" fmla="*/ 108535 h 347"/>
                    <a:gd name="T30" fmla="*/ 41990 w 257"/>
                    <a:gd name="T31" fmla="*/ 10886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5 w 57"/>
                    <a:gd name="T3" fmla="*/ 2 h 30"/>
                    <a:gd name="T4" fmla="*/ 49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0 w 693"/>
                    <a:gd name="T1" fmla="*/ 34 h 696"/>
                    <a:gd name="T2" fmla="*/ 380 w 693"/>
                    <a:gd name="T3" fmla="*/ 33 h 696"/>
                    <a:gd name="T4" fmla="*/ 312 w 693"/>
                    <a:gd name="T5" fmla="*/ 31 h 696"/>
                    <a:gd name="T6" fmla="*/ 252 w 693"/>
                    <a:gd name="T7" fmla="*/ 29 h 696"/>
                    <a:gd name="T8" fmla="*/ 224 w 693"/>
                    <a:gd name="T9" fmla="*/ 31 h 696"/>
                    <a:gd name="T10" fmla="*/ 248 w 693"/>
                    <a:gd name="T11" fmla="*/ 31 h 696"/>
                    <a:gd name="T12" fmla="*/ 280 w 693"/>
                    <a:gd name="T13" fmla="*/ 34 h 696"/>
                    <a:gd name="T14" fmla="*/ 308 w 693"/>
                    <a:gd name="T15" fmla="*/ 35 h 696"/>
                    <a:gd name="T16" fmla="*/ 320 w 693"/>
                    <a:gd name="T17" fmla="*/ 38 h 696"/>
                    <a:gd name="T18" fmla="*/ 300 w 693"/>
                    <a:gd name="T19" fmla="*/ 40 h 696"/>
                    <a:gd name="T20" fmla="*/ 248 w 693"/>
                    <a:gd name="T21" fmla="*/ 46 h 696"/>
                    <a:gd name="T22" fmla="*/ 212 w 693"/>
                    <a:gd name="T23" fmla="*/ 46 h 696"/>
                    <a:gd name="T24" fmla="*/ 97 w 693"/>
                    <a:gd name="T25" fmla="*/ 51 h 696"/>
                    <a:gd name="T26" fmla="*/ 77 w 693"/>
                    <a:gd name="T27" fmla="*/ 46 h 696"/>
                    <a:gd name="T28" fmla="*/ 45 w 693"/>
                    <a:gd name="T29" fmla="*/ 38 h 696"/>
                    <a:gd name="T30" fmla="*/ 33 w 693"/>
                    <a:gd name="T31" fmla="*/ 33 h 696"/>
                    <a:gd name="T32" fmla="*/ 53 w 693"/>
                    <a:gd name="T33" fmla="*/ 25 h 696"/>
                    <a:gd name="T34" fmla="*/ 17 w 693"/>
                    <a:gd name="T35" fmla="*/ 29 h 696"/>
                    <a:gd name="T36" fmla="*/ 81 w 693"/>
                    <a:gd name="T37" fmla="*/ 20 h 696"/>
                    <a:gd name="T38" fmla="*/ 113 w 693"/>
                    <a:gd name="T39" fmla="*/ 16 h 696"/>
                    <a:gd name="T40" fmla="*/ 37 w 693"/>
                    <a:gd name="T41" fmla="*/ 16 h 696"/>
                    <a:gd name="T42" fmla="*/ 1 w 693"/>
                    <a:gd name="T43" fmla="*/ 13 h 696"/>
                    <a:gd name="T44" fmla="*/ 25 w 693"/>
                    <a:gd name="T45" fmla="*/ 11 h 696"/>
                    <a:gd name="T46" fmla="*/ 97 w 693"/>
                    <a:gd name="T47" fmla="*/ 9 h 696"/>
                    <a:gd name="T48" fmla="*/ 208 w 693"/>
                    <a:gd name="T49" fmla="*/ 9 h 696"/>
                    <a:gd name="T50" fmla="*/ 216 w 693"/>
                    <a:gd name="T51" fmla="*/ 5 h 696"/>
                    <a:gd name="T52" fmla="*/ 248 w 693"/>
                    <a:gd name="T53" fmla="*/ 0 h 696"/>
                    <a:gd name="T54" fmla="*/ 344 w 693"/>
                    <a:gd name="T55" fmla="*/ 3 h 696"/>
                    <a:gd name="T56" fmla="*/ 316 w 693"/>
                    <a:gd name="T57" fmla="*/ 6 h 696"/>
                    <a:gd name="T58" fmla="*/ 288 w 693"/>
                    <a:gd name="T59" fmla="*/ 13 h 696"/>
                    <a:gd name="T60" fmla="*/ 348 w 693"/>
                    <a:gd name="T61" fmla="*/ 13 h 696"/>
                    <a:gd name="T62" fmla="*/ 360 w 693"/>
                    <a:gd name="T63" fmla="*/ 10 h 696"/>
                    <a:gd name="T64" fmla="*/ 404 w 693"/>
                    <a:gd name="T65" fmla="*/ 7 h 696"/>
                    <a:gd name="T66" fmla="*/ 484 w 693"/>
                    <a:gd name="T67" fmla="*/ 6 h 696"/>
                    <a:gd name="T68" fmla="*/ 511 w 693"/>
                    <a:gd name="T69" fmla="*/ 4 h 696"/>
                    <a:gd name="T70" fmla="*/ 517 w 693"/>
                    <a:gd name="T71" fmla="*/ 34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45506 w 931"/>
                    <a:gd name="T1" fmla="*/ 0 h 149"/>
                    <a:gd name="T2" fmla="*/ 25268 w 931"/>
                    <a:gd name="T3" fmla="*/ 9162 h 149"/>
                    <a:gd name="T4" fmla="*/ 15980 w 931"/>
                    <a:gd name="T5" fmla="*/ 13145 h 149"/>
                    <a:gd name="T6" fmla="*/ 10917 w 931"/>
                    <a:gd name="T7" fmla="*/ 13145 h 149"/>
                    <a:gd name="T8" fmla="*/ 3908 w 931"/>
                    <a:gd name="T9" fmla="*/ 24369 h 149"/>
                    <a:gd name="T10" fmla="*/ 0 w 931"/>
                    <a:gd name="T11" fmla="*/ 33103 h 149"/>
                    <a:gd name="T12" fmla="*/ 10418 w 931"/>
                    <a:gd name="T13" fmla="*/ 36393 h 149"/>
                    <a:gd name="T14" fmla="*/ 17068 w 931"/>
                    <a:gd name="T15" fmla="*/ 30218 h 149"/>
                    <a:gd name="T16" fmla="*/ 19093 w 931"/>
                    <a:gd name="T17" fmla="*/ 26619 h 149"/>
                    <a:gd name="T18" fmla="*/ 29521 w 931"/>
                    <a:gd name="T19" fmla="*/ 16418 h 149"/>
                    <a:gd name="T20" fmla="*/ 37930 w 931"/>
                    <a:gd name="T21" fmla="*/ 14576 h 149"/>
                    <a:gd name="T22" fmla="*/ 41879 w 931"/>
                    <a:gd name="T23" fmla="*/ 29575 h 149"/>
                    <a:gd name="T24" fmla="*/ 33190 w 931"/>
                    <a:gd name="T25" fmla="*/ 34587 h 149"/>
                    <a:gd name="T26" fmla="*/ 40724 w 931"/>
                    <a:gd name="T27" fmla="*/ 35767 h 149"/>
                    <a:gd name="T28" fmla="*/ 44100 w 931"/>
                    <a:gd name="T29" fmla="*/ 28402 h 149"/>
                    <a:gd name="T30" fmla="*/ 46954 w 931"/>
                    <a:gd name="T31" fmla="*/ 29039 h 149"/>
                    <a:gd name="T32" fmla="*/ 44633 w 931"/>
                    <a:gd name="T33" fmla="*/ 17096 h 149"/>
                    <a:gd name="T34" fmla="*/ 46954 w 931"/>
                    <a:gd name="T35" fmla="*/ 13993 h 149"/>
                    <a:gd name="T36" fmla="*/ 48809 w 931"/>
                    <a:gd name="T37" fmla="*/ 27803 h 149"/>
                    <a:gd name="T38" fmla="*/ 46954 w 931"/>
                    <a:gd name="T39" fmla="*/ 35767 h 149"/>
                    <a:gd name="T40" fmla="*/ 52323 w 931"/>
                    <a:gd name="T41" fmla="*/ 41055 h 149"/>
                    <a:gd name="T42" fmla="*/ 52726 w 931"/>
                    <a:gd name="T43" fmla="*/ 29039 h 149"/>
                    <a:gd name="T44" fmla="*/ 58432 w 931"/>
                    <a:gd name="T45" fmla="*/ 32492 h 149"/>
                    <a:gd name="T46" fmla="*/ 67408 w 931"/>
                    <a:gd name="T47" fmla="*/ 23181 h 149"/>
                    <a:gd name="T48" fmla="*/ 72191 w 931"/>
                    <a:gd name="T49" fmla="*/ 15756 h 149"/>
                    <a:gd name="T50" fmla="*/ 77552 w 931"/>
                    <a:gd name="T51" fmla="*/ 17599 h 149"/>
                    <a:gd name="T52" fmla="*/ 80276 w 931"/>
                    <a:gd name="T53" fmla="*/ 15756 h 149"/>
                    <a:gd name="T54" fmla="*/ 76072 w 931"/>
                    <a:gd name="T55" fmla="*/ 13993 h 149"/>
                    <a:gd name="T56" fmla="*/ 83690 w 931"/>
                    <a:gd name="T57" fmla="*/ 10980 h 149"/>
                    <a:gd name="T58" fmla="*/ 95975 w 931"/>
                    <a:gd name="T59" fmla="*/ 17096 h 149"/>
                    <a:gd name="T60" fmla="*/ 102528 w 931"/>
                    <a:gd name="T61" fmla="*/ 13145 h 149"/>
                    <a:gd name="T62" fmla="*/ 102975 w 931"/>
                    <a:gd name="T63" fmla="*/ 19963 h 149"/>
                    <a:gd name="T64" fmla="*/ 100216 w 931"/>
                    <a:gd name="T65" fmla="*/ 31868 h 149"/>
                    <a:gd name="T66" fmla="*/ 107876 w 931"/>
                    <a:gd name="T67" fmla="*/ 27803 h 149"/>
                    <a:gd name="T68" fmla="*/ 110092 w 931"/>
                    <a:gd name="T69" fmla="*/ 25420 h 149"/>
                    <a:gd name="T70" fmla="*/ 114376 w 931"/>
                    <a:gd name="T71" fmla="*/ 19237 h 149"/>
                    <a:gd name="T72" fmla="*/ 140095 w 931"/>
                    <a:gd name="T73" fmla="*/ 26619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8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35 w 44"/>
                    <a:gd name="T3" fmla="*/ 0 h 32"/>
                    <a:gd name="T4" fmla="*/ 51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9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84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85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5B35-B0B4-4938-B12E-A40BD2C883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4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2AB9B-56D3-419C-98F6-622EFC4ACE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472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B29A4-D587-4328-A17A-E5F830FB36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984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E041E-F026-4C2E-AE05-61FD3BB149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6464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A0973-7F07-46DB-B896-44331829F6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546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575C-9F1E-4D3A-BA8D-F3124453E7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73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2AB9B-56D3-419C-98F6-622EFC4ACE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8111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D1415-E6BC-4E7E-8ADD-A84656F1C4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4977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67942-D8F9-4CE3-B765-E49E8C1886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99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504B9-5C39-4BEB-B114-A81CC930F4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400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D732E-E916-4CC0-8EF4-9C05F5DA1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111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9FD6-8889-4701-9616-62E643D16C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0928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18109-E884-4A6D-A7F1-E2008D9184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335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9DAE6-1233-4778-ACB2-A24FAA95B0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6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B29A4-D587-4328-A17A-E5F830FB36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654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E041E-F026-4C2E-AE05-61FD3BB149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A0973-7F07-46DB-B896-44331829F6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375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575C-9F1E-4D3A-BA8D-F3124453E7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464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D1415-E6BC-4E7E-8ADD-A84656F1C4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43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67942-D8F9-4CE3-B765-E49E8C1886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957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504B9-5C39-4BEB-B114-A81CC930F4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783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03552-4963-464F-898D-67089D85D51F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2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2 w 682"/>
                      <a:gd name="T61" fmla="*/ 1 h 557"/>
                      <a:gd name="T62" fmla="*/ 2 w 682"/>
                      <a:gd name="T63" fmla="*/ 1 h 557"/>
                      <a:gd name="T64" fmla="*/ 2 w 682"/>
                      <a:gd name="T65" fmla="*/ 1 h 557"/>
                      <a:gd name="T66" fmla="*/ 2 w 682"/>
                      <a:gd name="T67" fmla="*/ 1 h 557"/>
                      <a:gd name="T68" fmla="*/ 2 w 682"/>
                      <a:gd name="T69" fmla="*/ 1 h 557"/>
                      <a:gd name="T70" fmla="*/ 2 w 682"/>
                      <a:gd name="T71" fmla="*/ 1 h 557"/>
                      <a:gd name="T72" fmla="*/ 2 w 682"/>
                      <a:gd name="T73" fmla="*/ 1 h 557"/>
                      <a:gd name="T74" fmla="*/ 2 w 682"/>
                      <a:gd name="T75" fmla="*/ 1 h 557"/>
                      <a:gd name="T76" fmla="*/ 2 w 682"/>
                      <a:gd name="T77" fmla="*/ 1 h 557"/>
                      <a:gd name="T78" fmla="*/ 2 w 682"/>
                      <a:gd name="T79" fmla="*/ 1 h 557"/>
                      <a:gd name="T80" fmla="*/ 2 w 682"/>
                      <a:gd name="T81" fmla="*/ 2 h 557"/>
                      <a:gd name="T82" fmla="*/ 1 w 682"/>
                      <a:gd name="T83" fmla="*/ 2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3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2 w 931"/>
                      <a:gd name="T59" fmla="*/ 1 h 149"/>
                      <a:gd name="T60" fmla="*/ 2 w 931"/>
                      <a:gd name="T61" fmla="*/ 1 h 149"/>
                      <a:gd name="T62" fmla="*/ 2 w 931"/>
                      <a:gd name="T63" fmla="*/ 1 h 149"/>
                      <a:gd name="T64" fmla="*/ 2 w 931"/>
                      <a:gd name="T65" fmla="*/ 1 h 149"/>
                      <a:gd name="T66" fmla="*/ 2 w 931"/>
                      <a:gd name="T67" fmla="*/ 1 h 149"/>
                      <a:gd name="T68" fmla="*/ 2 w 931"/>
                      <a:gd name="T69" fmla="*/ 1 h 149"/>
                      <a:gd name="T70" fmla="*/ 2 w 931"/>
                      <a:gd name="T71" fmla="*/ 1 h 149"/>
                      <a:gd name="T72" fmla="*/ 2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2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2 w 682"/>
                      <a:gd name="T61" fmla="*/ 1 h 557"/>
                      <a:gd name="T62" fmla="*/ 2 w 682"/>
                      <a:gd name="T63" fmla="*/ 1 h 557"/>
                      <a:gd name="T64" fmla="*/ 2 w 682"/>
                      <a:gd name="T65" fmla="*/ 1 h 557"/>
                      <a:gd name="T66" fmla="*/ 2 w 682"/>
                      <a:gd name="T67" fmla="*/ 1 h 557"/>
                      <a:gd name="T68" fmla="*/ 2 w 682"/>
                      <a:gd name="T69" fmla="*/ 1 h 557"/>
                      <a:gd name="T70" fmla="*/ 2 w 682"/>
                      <a:gd name="T71" fmla="*/ 1 h 557"/>
                      <a:gd name="T72" fmla="*/ 2 w 682"/>
                      <a:gd name="T73" fmla="*/ 1 h 557"/>
                      <a:gd name="T74" fmla="*/ 2 w 682"/>
                      <a:gd name="T75" fmla="*/ 1 h 557"/>
                      <a:gd name="T76" fmla="*/ 2 w 682"/>
                      <a:gd name="T77" fmla="*/ 1 h 557"/>
                      <a:gd name="T78" fmla="*/ 2 w 682"/>
                      <a:gd name="T79" fmla="*/ 1 h 557"/>
                      <a:gd name="T80" fmla="*/ 2 w 682"/>
                      <a:gd name="T81" fmla="*/ 2 h 557"/>
                      <a:gd name="T82" fmla="*/ 1 w 682"/>
                      <a:gd name="T83" fmla="*/ 2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3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2 w 931"/>
                      <a:gd name="T59" fmla="*/ 1 h 149"/>
                      <a:gd name="T60" fmla="*/ 2 w 931"/>
                      <a:gd name="T61" fmla="*/ 1 h 149"/>
                      <a:gd name="T62" fmla="*/ 2 w 931"/>
                      <a:gd name="T63" fmla="*/ 1 h 149"/>
                      <a:gd name="T64" fmla="*/ 2 w 931"/>
                      <a:gd name="T65" fmla="*/ 1 h 149"/>
                      <a:gd name="T66" fmla="*/ 2 w 931"/>
                      <a:gd name="T67" fmla="*/ 1 h 149"/>
                      <a:gd name="T68" fmla="*/ 2 w 931"/>
                      <a:gd name="T69" fmla="*/ 1 h 149"/>
                      <a:gd name="T70" fmla="*/ 2 w 931"/>
                      <a:gd name="T71" fmla="*/ 1 h 149"/>
                      <a:gd name="T72" fmla="*/ 2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66035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03552-4963-464F-898D-67089D85D51F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2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2 w 682"/>
                      <a:gd name="T61" fmla="*/ 1 h 557"/>
                      <a:gd name="T62" fmla="*/ 2 w 682"/>
                      <a:gd name="T63" fmla="*/ 1 h 557"/>
                      <a:gd name="T64" fmla="*/ 2 w 682"/>
                      <a:gd name="T65" fmla="*/ 1 h 557"/>
                      <a:gd name="T66" fmla="*/ 2 w 682"/>
                      <a:gd name="T67" fmla="*/ 1 h 557"/>
                      <a:gd name="T68" fmla="*/ 2 w 682"/>
                      <a:gd name="T69" fmla="*/ 1 h 557"/>
                      <a:gd name="T70" fmla="*/ 2 w 682"/>
                      <a:gd name="T71" fmla="*/ 1 h 557"/>
                      <a:gd name="T72" fmla="*/ 2 w 682"/>
                      <a:gd name="T73" fmla="*/ 1 h 557"/>
                      <a:gd name="T74" fmla="*/ 2 w 682"/>
                      <a:gd name="T75" fmla="*/ 1 h 557"/>
                      <a:gd name="T76" fmla="*/ 2 w 682"/>
                      <a:gd name="T77" fmla="*/ 1 h 557"/>
                      <a:gd name="T78" fmla="*/ 2 w 682"/>
                      <a:gd name="T79" fmla="*/ 1 h 557"/>
                      <a:gd name="T80" fmla="*/ 2 w 682"/>
                      <a:gd name="T81" fmla="*/ 2 h 557"/>
                      <a:gd name="T82" fmla="*/ 1 w 682"/>
                      <a:gd name="T83" fmla="*/ 2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3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2 w 931"/>
                      <a:gd name="T59" fmla="*/ 1 h 149"/>
                      <a:gd name="T60" fmla="*/ 2 w 931"/>
                      <a:gd name="T61" fmla="*/ 1 h 149"/>
                      <a:gd name="T62" fmla="*/ 2 w 931"/>
                      <a:gd name="T63" fmla="*/ 1 h 149"/>
                      <a:gd name="T64" fmla="*/ 2 w 931"/>
                      <a:gd name="T65" fmla="*/ 1 h 149"/>
                      <a:gd name="T66" fmla="*/ 2 w 931"/>
                      <a:gd name="T67" fmla="*/ 1 h 149"/>
                      <a:gd name="T68" fmla="*/ 2 w 931"/>
                      <a:gd name="T69" fmla="*/ 1 h 149"/>
                      <a:gd name="T70" fmla="*/ 2 w 931"/>
                      <a:gd name="T71" fmla="*/ 1 h 149"/>
                      <a:gd name="T72" fmla="*/ 2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2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2 w 682"/>
                      <a:gd name="T61" fmla="*/ 1 h 557"/>
                      <a:gd name="T62" fmla="*/ 2 w 682"/>
                      <a:gd name="T63" fmla="*/ 1 h 557"/>
                      <a:gd name="T64" fmla="*/ 2 w 682"/>
                      <a:gd name="T65" fmla="*/ 1 h 557"/>
                      <a:gd name="T66" fmla="*/ 2 w 682"/>
                      <a:gd name="T67" fmla="*/ 1 h 557"/>
                      <a:gd name="T68" fmla="*/ 2 w 682"/>
                      <a:gd name="T69" fmla="*/ 1 h 557"/>
                      <a:gd name="T70" fmla="*/ 2 w 682"/>
                      <a:gd name="T71" fmla="*/ 1 h 557"/>
                      <a:gd name="T72" fmla="*/ 2 w 682"/>
                      <a:gd name="T73" fmla="*/ 1 h 557"/>
                      <a:gd name="T74" fmla="*/ 2 w 682"/>
                      <a:gd name="T75" fmla="*/ 1 h 557"/>
                      <a:gd name="T76" fmla="*/ 2 w 682"/>
                      <a:gd name="T77" fmla="*/ 1 h 557"/>
                      <a:gd name="T78" fmla="*/ 2 w 682"/>
                      <a:gd name="T79" fmla="*/ 1 h 557"/>
                      <a:gd name="T80" fmla="*/ 2 w 682"/>
                      <a:gd name="T81" fmla="*/ 2 h 557"/>
                      <a:gd name="T82" fmla="*/ 1 w 682"/>
                      <a:gd name="T83" fmla="*/ 2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3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2 w 931"/>
                      <a:gd name="T59" fmla="*/ 1 h 149"/>
                      <a:gd name="T60" fmla="*/ 2 w 931"/>
                      <a:gd name="T61" fmla="*/ 1 h 149"/>
                      <a:gd name="T62" fmla="*/ 2 w 931"/>
                      <a:gd name="T63" fmla="*/ 1 h 149"/>
                      <a:gd name="T64" fmla="*/ 2 w 931"/>
                      <a:gd name="T65" fmla="*/ 1 h 149"/>
                      <a:gd name="T66" fmla="*/ 2 w 931"/>
                      <a:gd name="T67" fmla="*/ 1 h 149"/>
                      <a:gd name="T68" fmla="*/ 2 w 931"/>
                      <a:gd name="T69" fmla="*/ 1 h 149"/>
                      <a:gd name="T70" fmla="*/ 2 w 931"/>
                      <a:gd name="T71" fmla="*/ 1 h 149"/>
                      <a:gd name="T72" fmla="*/ 2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4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0167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916832"/>
            <a:ext cx="7720012" cy="3456384"/>
          </a:xfrm>
        </p:spPr>
        <p:txBody>
          <a:bodyPr/>
          <a:lstStyle/>
          <a:p>
            <a:pPr algn="ctr" eaLnBrk="1" hangingPunct="1"/>
            <a:r>
              <a:rPr lang="ru-RU" altLang="ru-RU" sz="2400" b="1" i="0" dirty="0" smtClean="0">
                <a:solidFill>
                  <a:schemeClr val="tx1"/>
                </a:solidFill>
                <a:cs typeface="Times New Roman" pitchFamily="18" charset="0"/>
              </a:rPr>
              <a:t>Об обеспечении и проведении     государственной итоговой аттестации выпускников 11-ых классов</a:t>
            </a:r>
            <a:r>
              <a:rPr lang="ru-RU" altLang="ru-RU" sz="3200" b="1" i="0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altLang="ru-RU" sz="3200" b="1" i="0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3200" b="1" i="0" dirty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altLang="ru-RU" sz="3200" b="1" i="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3200" b="1" i="0" dirty="0" smtClean="0">
                <a:solidFill>
                  <a:srgbClr val="C00000"/>
                </a:solidFill>
                <a:cs typeface="Times New Roman" pitchFamily="18" charset="0"/>
              </a:rPr>
              <a:t>ИТОГОВОЕ СОЧИНЕНИЕ (ИЗЛОЖЕНИЕ) </a:t>
            </a:r>
            <a:br>
              <a:rPr lang="ru-RU" altLang="ru-RU" sz="3200" b="1" i="0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3200" b="1" i="0" dirty="0" smtClean="0">
                <a:solidFill>
                  <a:srgbClr val="C00000"/>
                </a:solidFill>
                <a:cs typeface="Times New Roman" pitchFamily="18" charset="0"/>
              </a:rPr>
              <a:t>как допуск к ГИА</a:t>
            </a:r>
            <a:br>
              <a:rPr lang="ru-RU" altLang="ru-RU" sz="3200" b="1" i="0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3200" b="1" i="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altLang="ru-RU" sz="3200" i="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500688"/>
            <a:ext cx="6934200" cy="2097087"/>
          </a:xfrm>
        </p:spPr>
        <p:txBody>
          <a:bodyPr/>
          <a:lstStyle/>
          <a:p>
            <a:pPr algn="r" eaLnBrk="1" hangingPunct="1"/>
            <a:r>
              <a:rPr lang="ru-RU" altLang="ru-RU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altLang="ru-RU" i="1" dirty="0" smtClean="0">
              <a:solidFill>
                <a:srgbClr val="FF0000"/>
              </a:solidFill>
            </a:endParaRPr>
          </a:p>
        </p:txBody>
      </p:sp>
      <p:pic>
        <p:nvPicPr>
          <p:cNvPr id="4100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6378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479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827584" y="764704"/>
            <a:ext cx="7772400" cy="6912768"/>
          </a:xfrm>
        </p:spPr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kern="1200" dirty="0" smtClean="0">
                <a:latin typeface="Times New Roman"/>
                <a:ea typeface="Calibri"/>
                <a:cs typeface="+mj-cs"/>
              </a:rPr>
              <a:t>Для </a:t>
            </a:r>
            <a:r>
              <a:rPr lang="ru-RU" sz="2800" b="1" i="1" kern="1200" dirty="0">
                <a:latin typeface="Times New Roman"/>
                <a:ea typeface="Calibri"/>
                <a:cs typeface="+mj-cs"/>
              </a:rPr>
              <a:t>участников итогового сочинения (изложения) с </a:t>
            </a:r>
            <a:r>
              <a:rPr lang="ru-RU" sz="2800" b="1" i="1" kern="1200" dirty="0" smtClean="0">
                <a:latin typeface="Times New Roman"/>
                <a:ea typeface="Calibri"/>
                <a:cs typeface="+mj-cs"/>
              </a:rPr>
              <a:t>ОВЗ, </a:t>
            </a:r>
            <a:r>
              <a:rPr lang="ru-RU" sz="2800" b="1" i="1" kern="1200" dirty="0">
                <a:latin typeface="Times New Roman"/>
                <a:ea typeface="Calibri"/>
                <a:cs typeface="+mj-cs"/>
              </a:rPr>
              <a:t>детей-инвалидов и инвалидов продолжительность написания итогового сочинения (изложения) </a:t>
            </a:r>
            <a:r>
              <a:rPr lang="ru-RU" sz="2800" b="1" i="1" u="sng" kern="1200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увеличивается на 1,5 часа</a:t>
            </a:r>
            <a:r>
              <a:rPr lang="ru-RU" sz="2800" b="1" i="1" u="sng" kern="1200" dirty="0">
                <a:latin typeface="Times New Roman"/>
                <a:ea typeface="Calibri"/>
                <a:cs typeface="+mj-cs"/>
              </a:rPr>
              <a:t>. </a:t>
            </a:r>
            <a:endParaRPr lang="ru-RU" sz="2800" b="1" i="1" u="sng" kern="1200" dirty="0" smtClean="0"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kern="1200" dirty="0" smtClean="0">
                <a:latin typeface="Times New Roman"/>
                <a:ea typeface="Calibri"/>
                <a:cs typeface="+mj-cs"/>
              </a:rPr>
              <a:t>При </a:t>
            </a:r>
            <a:r>
              <a:rPr lang="ru-RU" sz="2800" b="1" i="1" kern="1200" dirty="0">
                <a:latin typeface="Times New Roman"/>
                <a:ea typeface="Calibri"/>
                <a:cs typeface="+mj-cs"/>
              </a:rPr>
              <a:t>продолжительности итогового сочинения (изложения) четыре и более часа организуется питание участников итогового сочинения (изложения).</a:t>
            </a: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707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6632"/>
            <a:ext cx="7772400" cy="6048672"/>
          </a:xfrm>
        </p:spPr>
        <p:txBody>
          <a:bodyPr/>
          <a:lstStyle/>
          <a:p>
            <a:pPr lvl="1" algn="ctr">
              <a:lnSpc>
                <a:spcPct val="115000"/>
              </a:lnSpc>
              <a:spcAft>
                <a:spcPts val="0"/>
              </a:spcAft>
            </a:pPr>
            <a:endParaRPr lang="ru-RU" sz="4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lvl="1" algn="ctr">
              <a:lnSpc>
                <a:spcPct val="115000"/>
              </a:lnSpc>
              <a:spcAft>
                <a:spcPts val="0"/>
              </a:spcAft>
            </a:pPr>
            <a:endParaRPr lang="ru-RU" sz="4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lvl="1" algn="ctr">
              <a:lnSpc>
                <a:spcPct val="115000"/>
              </a:lnSpc>
              <a:spcAft>
                <a:spcPts val="0"/>
              </a:spcAft>
            </a:pPr>
            <a:endParaRPr lang="ru-RU" sz="4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lvl="1" algn="ctr">
              <a:lnSpc>
                <a:spcPct val="115000"/>
              </a:lnSpc>
              <a:spcAft>
                <a:spcPts val="0"/>
              </a:spcAft>
            </a:pPr>
            <a:endParaRPr lang="ru-RU" sz="4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lvl="1" algn="ctr">
              <a:lnSpc>
                <a:spcPct val="115000"/>
              </a:lnSpc>
              <a:spcAft>
                <a:spcPts val="0"/>
              </a:spcAft>
            </a:pPr>
            <a:endParaRPr lang="ru-RU" sz="4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lvl="1" algn="ctr">
              <a:lnSpc>
                <a:spcPct val="115000"/>
              </a:lnSpc>
              <a:spcAft>
                <a:spcPts val="0"/>
              </a:spcAft>
            </a:pPr>
            <a:endParaRPr lang="ru-RU" sz="4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lvl="1" algn="ctr">
              <a:lnSpc>
                <a:spcPct val="115000"/>
              </a:lnSpc>
              <a:spcAft>
                <a:spcPts val="0"/>
              </a:spcAft>
            </a:pPr>
            <a:r>
              <a:rPr lang="en-US" sz="44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15 </a:t>
            </a:r>
            <a:r>
              <a:rPr lang="ru-RU" sz="44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апреля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Вход </a:t>
            </a:r>
            <a:r>
              <a:rPr lang="ru-RU" sz="3600" b="1" i="1" kern="1200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участников </a:t>
            </a:r>
            <a:r>
              <a:rPr lang="ru-RU" sz="36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с 09.00</a:t>
            </a: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Начало  в </a:t>
            </a:r>
            <a:r>
              <a:rPr lang="ru-RU" sz="3600" b="1" i="1" kern="1200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10.00 </a:t>
            </a:r>
            <a:endParaRPr lang="ru-RU" sz="36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kern="1200" dirty="0" smtClean="0">
                <a:latin typeface="Times New Roman"/>
                <a:ea typeface="Calibri"/>
                <a:cs typeface="+mj-cs"/>
              </a:rPr>
              <a:t>Если </a:t>
            </a:r>
            <a:r>
              <a:rPr lang="ru-RU" sz="2800" b="1" i="1" kern="1200" dirty="0">
                <a:latin typeface="Times New Roman"/>
                <a:ea typeface="Calibri"/>
                <a:cs typeface="+mj-cs"/>
              </a:rPr>
              <a:t>участник итогового сочинения (изложения) опоздал, он допускается к написанию итогового сочинения (изложения), при этом время окончания написания итогового сочинения (изложения) не продлевается. </a:t>
            </a:r>
          </a:p>
        </p:txBody>
      </p:sp>
    </p:spTree>
    <p:extLst>
      <p:ext uri="{BB962C8B-B14F-4D97-AF65-F5344CB8AC3E}">
        <p14:creationId xmlns="" xmlns:p14="http://schemas.microsoft.com/office/powerpoint/2010/main" val="15663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80728"/>
            <a:ext cx="8640959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Calibri"/>
                <a:cs typeface="+mj-cs"/>
              </a:rPr>
              <a:t>Во время проведения </a:t>
            </a: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на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рабочем столе участников итогового сочинения (изложения), помимо бланка регистрации и бланков </a:t>
            </a: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записи, находятся: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черная гелевая ручка;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документ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, удостоверяющий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личность;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лекарства 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и питание (при необходимости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);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орфографический словарь, выдаваемый в школе;</a:t>
            </a:r>
            <a:endParaRPr lang="ru-RU" sz="2800" b="1" i="1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инструкция для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участников;</a:t>
            </a:r>
            <a:endParaRPr lang="ru-RU" sz="2800" b="1" i="1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черновики;</a:t>
            </a:r>
          </a:p>
          <a:p>
            <a:pPr marL="457200" indent="450215">
              <a:lnSpc>
                <a:spcPct val="115000"/>
              </a:lnSpc>
              <a:spcAft>
                <a:spcPts val="0"/>
              </a:spcAft>
            </a:pPr>
            <a:endParaRPr lang="ru-RU" sz="2800" b="1" i="1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77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26988"/>
            <a:ext cx="77724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240" y="955128"/>
            <a:ext cx="88207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/>
                <a:ea typeface="Calibri"/>
                <a:cs typeface="+mj-cs"/>
              </a:rPr>
              <a:t>К проверке допускаются итоговые сочинения, соответствующие двум требованиям: </a:t>
            </a:r>
            <a:endParaRPr lang="ru-RU" sz="2400" b="1" i="1" dirty="0" smtClean="0">
              <a:latin typeface="Times New Roman"/>
              <a:ea typeface="Calibri"/>
              <a:cs typeface="+mj-cs"/>
            </a:endParaRPr>
          </a:p>
          <a:p>
            <a:endParaRPr lang="ru-RU" sz="2800" b="1" i="1" u="sng" dirty="0" smtClean="0">
              <a:latin typeface="Times New Roman"/>
              <a:ea typeface="Calibri"/>
              <a:cs typeface="+mj-cs"/>
            </a:endParaRPr>
          </a:p>
          <a:p>
            <a:r>
              <a:rPr lang="ru-RU" sz="2800" b="1" i="1" u="sng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Требование </a:t>
            </a:r>
            <a:r>
              <a:rPr lang="ru-RU" sz="2800" b="1" i="1" u="sng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№ 1.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	 «Объем итогового сочинения»</a:t>
            </a:r>
          </a:p>
          <a:p>
            <a:r>
              <a:rPr lang="ru-RU" sz="2400" b="1" i="1" dirty="0">
                <a:latin typeface="Times New Roman"/>
                <a:ea typeface="Calibri"/>
                <a:cs typeface="+mj-cs"/>
              </a:rPr>
              <a:t>Рекомендуемое количество слов – от 350. </a:t>
            </a:r>
            <a:endParaRPr lang="ru-RU" sz="2400" b="1" i="1" dirty="0" smtClean="0">
              <a:latin typeface="Times New Roman"/>
              <a:ea typeface="Calibri"/>
              <a:cs typeface="+mj-cs"/>
            </a:endParaRPr>
          </a:p>
          <a:p>
            <a:endParaRPr lang="ru-RU" sz="2000" b="1" i="1" dirty="0">
              <a:latin typeface="Times New Roman"/>
              <a:ea typeface="Calibri"/>
              <a:cs typeface="+mj-cs"/>
            </a:endParaRPr>
          </a:p>
          <a:p>
            <a:r>
              <a:rPr lang="ru-RU" sz="2800" b="1" i="1" u="sng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Требование </a:t>
            </a:r>
            <a:r>
              <a:rPr lang="ru-RU" sz="2800" b="1" i="1" u="sng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№ 2</a:t>
            </a:r>
            <a:r>
              <a:rPr lang="ru-RU" sz="2800" b="1" i="1" u="sng" dirty="0">
                <a:latin typeface="Times New Roman"/>
                <a:ea typeface="Calibri"/>
                <a:cs typeface="+mj-cs"/>
              </a:rPr>
              <a:t>.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	 «Самостоятельность написания итогового сочинения»</a:t>
            </a:r>
          </a:p>
          <a:p>
            <a:r>
              <a:rPr lang="ru-RU" sz="2400" b="1" i="1" dirty="0" smtClean="0">
                <a:latin typeface="Times New Roman"/>
                <a:ea typeface="Calibri"/>
                <a:cs typeface="+mj-cs"/>
              </a:rPr>
              <a:t>Не </a:t>
            </a:r>
            <a:r>
              <a:rPr lang="ru-RU" sz="2400" b="1" i="1" dirty="0">
                <a:latin typeface="Times New Roman"/>
                <a:ea typeface="Calibri"/>
                <a:cs typeface="+mj-cs"/>
              </a:rPr>
              <a:t>допускается списывание сочинения (фрагментов сочинения). </a:t>
            </a:r>
            <a:r>
              <a:rPr lang="ru-RU" sz="2400" b="1" i="1" dirty="0" smtClean="0">
                <a:latin typeface="Times New Roman"/>
                <a:ea typeface="Calibri"/>
                <a:cs typeface="+mj-cs"/>
              </a:rPr>
              <a:t>Допускается </a:t>
            </a:r>
            <a:r>
              <a:rPr lang="ru-RU" sz="2400" b="1" i="1" dirty="0">
                <a:latin typeface="Times New Roman"/>
                <a:ea typeface="Calibri"/>
                <a:cs typeface="+mj-cs"/>
              </a:rPr>
              <a:t>прямое или косвенное цитирование с обязательной ссылкой на источник (ссылка дается в свободной форме). </a:t>
            </a:r>
            <a:r>
              <a:rPr lang="ru-RU" sz="2400" b="1" i="1" dirty="0" smtClean="0">
                <a:latin typeface="Times New Roman"/>
                <a:ea typeface="Calibri"/>
                <a:cs typeface="+mj-cs"/>
              </a:rPr>
              <a:t>Если </a:t>
            </a:r>
            <a:r>
              <a:rPr lang="ru-RU" sz="2400" b="1" i="1" dirty="0">
                <a:latin typeface="Times New Roman"/>
                <a:ea typeface="Calibri"/>
                <a:cs typeface="+mj-cs"/>
              </a:rPr>
              <a:t>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</a:t>
            </a:r>
          </a:p>
          <a:p>
            <a:endParaRPr lang="ru-RU" sz="2800" b="1" i="1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01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26988"/>
            <a:ext cx="77724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240" y="955128"/>
            <a:ext cx="849694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Calibri"/>
                <a:cs typeface="+mj-cs"/>
              </a:rPr>
              <a:t>Итоговое сочинение, соответствующее </a:t>
            </a: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двум основным требованиям (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1 и 2 </a:t>
            </a: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),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оценивается по критериям</a:t>
            </a: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2800" b="1" i="1" dirty="0">
              <a:latin typeface="Times New Roman"/>
              <a:ea typeface="Calibri"/>
              <a:cs typeface="+mj-cs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>
                <a:latin typeface="Times New Roman"/>
                <a:ea typeface="Calibri"/>
                <a:cs typeface="+mj-cs"/>
              </a:rPr>
              <a:t> «Соответствие теме»;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>
                <a:latin typeface="Times New Roman"/>
                <a:ea typeface="Calibri"/>
                <a:cs typeface="+mj-cs"/>
              </a:rPr>
              <a:t>«</a:t>
            </a:r>
            <a:r>
              <a:rPr lang="ru-RU" sz="3200" b="1" i="1" dirty="0" smtClean="0">
                <a:latin typeface="Times New Roman"/>
                <a:ea typeface="Calibri"/>
                <a:cs typeface="+mj-cs"/>
              </a:rPr>
              <a:t>Аргументация. Привлечение </a:t>
            </a:r>
            <a:r>
              <a:rPr lang="ru-RU" sz="3200" b="1" i="1" dirty="0">
                <a:latin typeface="Times New Roman"/>
                <a:ea typeface="Calibri"/>
                <a:cs typeface="+mj-cs"/>
              </a:rPr>
              <a:t>литературного материала»;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>
                <a:latin typeface="Times New Roman"/>
                <a:ea typeface="Calibri"/>
                <a:cs typeface="+mj-cs"/>
              </a:rPr>
              <a:t>«Композиция и логика рассуждения»;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>
                <a:latin typeface="Times New Roman"/>
                <a:ea typeface="Calibri"/>
                <a:cs typeface="+mj-cs"/>
              </a:rPr>
              <a:t>«Качество письменной речи»;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>
                <a:latin typeface="Times New Roman"/>
                <a:ea typeface="Calibri"/>
                <a:cs typeface="+mj-cs"/>
              </a:rPr>
              <a:t>«Грамотность».</a:t>
            </a:r>
          </a:p>
          <a:p>
            <a:endParaRPr lang="ru-RU" sz="2800" b="1" i="1" dirty="0">
              <a:solidFill>
                <a:srgbClr val="C00000"/>
              </a:solidFill>
              <a:latin typeface="Times New Roman"/>
              <a:ea typeface="Calibri"/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26988"/>
            <a:ext cx="77724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240" y="955128"/>
            <a:ext cx="8496944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Критерий № 1 «Соответствие теме»</a:t>
            </a:r>
          </a:p>
          <a:p>
            <a:pPr indent="450215" algn="just">
              <a:lnSpc>
                <a:spcPct val="115000"/>
              </a:lnSpc>
            </a:pPr>
            <a:endParaRPr lang="ru-RU" sz="2800" b="1" i="1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Участник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должен рассуждать на предложенную тему.</a:t>
            </a:r>
          </a:p>
          <a:p>
            <a:pPr indent="450215" algn="just">
              <a:lnSpc>
                <a:spcPct val="115000"/>
              </a:lnSpc>
            </a:pPr>
            <a:endParaRPr lang="ru-RU" sz="2800" b="1" i="1" dirty="0" smtClean="0">
              <a:latin typeface="Times New Roman"/>
              <a:ea typeface="Calibri"/>
              <a:cs typeface="+mj-cs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«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Незачет»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ставится в случае, если сочинение не соответствует теме или в нем не прослеживается конкретной цели высказывания.</a:t>
            </a:r>
          </a:p>
          <a:p>
            <a:endParaRPr lang="ru-RU" sz="2800" b="1" i="1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37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26988"/>
            <a:ext cx="77724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240" y="955128"/>
            <a:ext cx="849694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Критерий № 2 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«Аргументация. Привлечение литературного материала»</a:t>
            </a:r>
          </a:p>
          <a:p>
            <a:pPr indent="450215" algn="just">
              <a:lnSpc>
                <a:spcPct val="115000"/>
              </a:lnSpc>
            </a:pPr>
            <a:r>
              <a:rPr lang="ru-RU" sz="2800" b="1" i="1" dirty="0">
                <a:latin typeface="Times New Roman"/>
                <a:ea typeface="Calibri"/>
                <a:cs typeface="+mj-cs"/>
              </a:rPr>
              <a:t>Участник должен строить рассуждение, привлекая для аргументации не менее одного произведения отечественной или мировой литературы.</a:t>
            </a:r>
          </a:p>
          <a:p>
            <a:pPr indent="450215" algn="just">
              <a:lnSpc>
                <a:spcPct val="115000"/>
              </a:lnSpc>
            </a:pPr>
            <a:r>
              <a:rPr lang="ru-RU" sz="24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«</a:t>
            </a:r>
            <a:r>
              <a:rPr lang="ru-RU" sz="24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Незачет» </a:t>
            </a:r>
            <a:r>
              <a:rPr lang="ru-RU" sz="2400" b="1" i="1" dirty="0">
                <a:latin typeface="Times New Roman"/>
                <a:ea typeface="Calibri"/>
                <a:cs typeface="+mj-cs"/>
              </a:rPr>
              <a:t>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</a:t>
            </a:r>
          </a:p>
          <a:p>
            <a:endParaRPr lang="ru-RU" sz="2800" b="1" i="1" dirty="0">
              <a:solidFill>
                <a:srgbClr val="C00000"/>
              </a:solidFill>
              <a:latin typeface="Times New Roman"/>
              <a:ea typeface="Calibri"/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51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26988"/>
            <a:ext cx="77724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240" y="955128"/>
            <a:ext cx="8496944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Критерий № 3 «Композиция и логика рассуждения»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800" b="1" i="1" dirty="0" smtClean="0">
              <a:latin typeface="Times New Roman"/>
              <a:ea typeface="Calibri"/>
              <a:cs typeface="+mj-cs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Участник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должен выдерживать соотношение между тезисом и доказательствами</a:t>
            </a: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«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Незачет»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 ставится при условии, если грубые логические нарушения мешают пониманию смысла сказанного или отсутствует </a:t>
            </a:r>
            <a:r>
              <a:rPr lang="ru-RU" sz="2800" b="1" i="1" dirty="0" err="1">
                <a:latin typeface="Times New Roman"/>
                <a:ea typeface="Calibri"/>
                <a:cs typeface="+mj-cs"/>
              </a:rPr>
              <a:t>тезисно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-доказательная часть. </a:t>
            </a:r>
          </a:p>
        </p:txBody>
      </p:sp>
    </p:spTree>
    <p:extLst>
      <p:ext uri="{BB962C8B-B14F-4D97-AF65-F5344CB8AC3E}">
        <p14:creationId xmlns="" xmlns:p14="http://schemas.microsoft.com/office/powerpoint/2010/main" val="32754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26988"/>
            <a:ext cx="7772400" cy="69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240" y="955128"/>
            <a:ext cx="8496944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Критерий № 4 «Качество письменной речи»</a:t>
            </a:r>
          </a:p>
          <a:p>
            <a:pPr indent="450215" algn="just">
              <a:lnSpc>
                <a:spcPct val="115000"/>
              </a:lnSpc>
            </a:pP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Участник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должен точно выражать мысли, используя разнообразную лексику и различные грамматические конструкции, при необходимости уместно употреблять термины. </a:t>
            </a:r>
            <a:endParaRPr lang="ru-RU" sz="2800" b="1" i="1" dirty="0" smtClean="0">
              <a:latin typeface="Times New Roman"/>
              <a:ea typeface="Calibri"/>
              <a:cs typeface="+mj-cs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«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Незачет»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ставится при условии, если низкое качество речи (в том числе речевые ошибки) существенно затрудняет понимание смысла сочинения.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240" y="955128"/>
            <a:ext cx="8496944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Критерий № 5 «Грамотность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»</a:t>
            </a:r>
          </a:p>
          <a:p>
            <a:pPr indent="450215" algn="just">
              <a:lnSpc>
                <a:spcPct val="115000"/>
              </a:lnSpc>
            </a:pPr>
            <a:endParaRPr lang="ru-RU" sz="3600" b="1" i="1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215">
              <a:lnSpc>
                <a:spcPct val="115000"/>
              </a:lnSpc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«</a:t>
            </a:r>
            <a:r>
              <a:rPr lang="ru-RU" sz="28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Незачет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» ставится при условии, если на 100 слов приходится в сумме более пяти ошибок: грамматических, орфографических, пунктуационных.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071563"/>
            <a:ext cx="7772400" cy="928687"/>
          </a:xfrm>
        </p:spPr>
        <p:txBody>
          <a:bodyPr/>
          <a:lstStyle/>
          <a:p>
            <a:pPr algn="ctr">
              <a:defRPr/>
            </a:pPr>
            <a:r>
              <a:rPr lang="ru-RU" sz="3200" i="0" dirty="0" smtClean="0"/>
              <a:t>Нормативные документы</a:t>
            </a:r>
            <a:endParaRPr lang="ru-RU" sz="3200" i="0" dirty="0"/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577850" y="1988840"/>
            <a:ext cx="7772400" cy="4248472"/>
          </a:xfrm>
        </p:spPr>
        <p:txBody>
          <a:bodyPr/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latin typeface="Times New Roman"/>
                <a:ea typeface="Calibri"/>
                <a:cs typeface="+mj-cs"/>
              </a:rPr>
              <a:t>Федеральный закон </a:t>
            </a:r>
            <a:r>
              <a:rPr lang="ru-RU" sz="2400" b="1" i="1" dirty="0">
                <a:latin typeface="Times New Roman"/>
                <a:ea typeface="Calibri"/>
                <a:cs typeface="+mj-cs"/>
              </a:rPr>
              <a:t>от 29.12.2012 № 273-ФЗ «Об образовании в Российской Федерации</a:t>
            </a:r>
            <a:r>
              <a:rPr lang="ru-RU" sz="2400" b="1" i="1" dirty="0" smtClean="0">
                <a:latin typeface="Times New Roman"/>
                <a:ea typeface="Calibri"/>
                <a:cs typeface="+mj-cs"/>
              </a:rPr>
              <a:t>».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2400" b="1" i="1" dirty="0">
              <a:latin typeface="Times New Roman"/>
              <a:ea typeface="Calibri"/>
              <a:cs typeface="+mj-cs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latin typeface="Times New Roman"/>
                <a:ea typeface="Calibri"/>
                <a:cs typeface="+mj-cs"/>
              </a:rPr>
              <a:t>Приказ </a:t>
            </a:r>
            <a:r>
              <a:rPr lang="ru-RU" sz="2400" b="1" i="1" dirty="0">
                <a:latin typeface="Times New Roman"/>
                <a:ea typeface="Calibri"/>
                <a:cs typeface="+mj-cs"/>
              </a:rPr>
              <a:t>Министерства образования и науки Российской Федерации от 07.11.2018 № 190 «Об утверждении Порядка проведения государственной итоговой аттестации по образовательным программам среднего общего образования».</a:t>
            </a:r>
          </a:p>
          <a:p>
            <a:pPr marL="450215"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 </a:t>
            </a:r>
            <a:endParaRPr lang="ru-RU" sz="1800" dirty="0"/>
          </a:p>
          <a:p>
            <a:pPr>
              <a:defRPr/>
            </a:pPr>
            <a:endParaRPr lang="ru-RU" sz="1800" b="1" dirty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530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785794"/>
            <a:ext cx="7772400" cy="685804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4000" b="1" i="1" kern="1200" dirty="0">
                <a:latin typeface="Times New Roman"/>
                <a:ea typeface="Calibri"/>
                <a:cs typeface="+mj-cs"/>
              </a:rPr>
              <a:t>5 направлений тем итогового сочинения </a:t>
            </a:r>
          </a:p>
          <a:p>
            <a:pPr algn="ctr">
              <a:spcBef>
                <a:spcPts val="0"/>
              </a:spcBef>
            </a:pPr>
            <a:r>
              <a:rPr lang="ru-RU" sz="4000" b="1" i="1" kern="1200" dirty="0">
                <a:latin typeface="Times New Roman"/>
                <a:ea typeface="Calibri"/>
                <a:cs typeface="+mj-cs"/>
              </a:rPr>
              <a:t>на </a:t>
            </a:r>
            <a:r>
              <a:rPr lang="ru-RU" sz="4000" b="1" i="1" kern="1200" dirty="0" smtClean="0">
                <a:latin typeface="Times New Roman"/>
                <a:ea typeface="Calibri"/>
                <a:cs typeface="+mj-cs"/>
              </a:rPr>
              <a:t>20</a:t>
            </a:r>
            <a:r>
              <a:rPr lang="en-US" sz="4000" b="1" i="1" kern="1200" dirty="0" smtClean="0">
                <a:latin typeface="Times New Roman"/>
                <a:ea typeface="Calibri"/>
                <a:cs typeface="+mj-cs"/>
              </a:rPr>
              <a:t>20</a:t>
            </a:r>
            <a:r>
              <a:rPr lang="ru-RU" sz="4000" b="1" i="1" kern="1200" dirty="0" smtClean="0">
                <a:latin typeface="Times New Roman"/>
                <a:ea typeface="Calibri"/>
                <a:cs typeface="+mj-cs"/>
              </a:rPr>
              <a:t>/</a:t>
            </a:r>
            <a:r>
              <a:rPr lang="en-US" sz="4000" b="1" i="1" kern="1200" dirty="0" smtClean="0">
                <a:latin typeface="Times New Roman"/>
                <a:ea typeface="Calibri"/>
                <a:cs typeface="+mj-cs"/>
              </a:rPr>
              <a:t>21</a:t>
            </a:r>
            <a:r>
              <a:rPr lang="ru-RU" sz="4000" b="1" i="1" kern="1200" dirty="0" smtClean="0">
                <a:latin typeface="Times New Roman"/>
                <a:ea typeface="Calibri"/>
                <a:cs typeface="+mj-cs"/>
              </a:rPr>
              <a:t> </a:t>
            </a:r>
            <a:r>
              <a:rPr lang="ru-RU" sz="4000" b="1" i="1" kern="1200" dirty="0">
                <a:latin typeface="Times New Roman"/>
                <a:ea typeface="Calibri"/>
                <a:cs typeface="+mj-cs"/>
              </a:rPr>
              <a:t>учебный год</a:t>
            </a:r>
            <a:r>
              <a:rPr lang="ru-RU" sz="4000" b="1" i="1" kern="1200" dirty="0" smtClean="0">
                <a:latin typeface="Times New Roman"/>
                <a:ea typeface="Calibri"/>
                <a:cs typeface="+mj-cs"/>
              </a:rPr>
              <a:t>:</a:t>
            </a:r>
            <a:endParaRPr lang="en-US" sz="4000" b="1" i="1" kern="1200" dirty="0" smtClean="0">
              <a:latin typeface="Times New Roman"/>
              <a:ea typeface="Calibri"/>
              <a:cs typeface="+mj-cs"/>
            </a:endParaRPr>
          </a:p>
          <a:p>
            <a:pPr algn="ctr">
              <a:spcBef>
                <a:spcPts val="0"/>
              </a:spcBef>
            </a:pPr>
            <a:endParaRPr lang="en-US" sz="4000" b="1" i="1" kern="1200" dirty="0" smtClean="0">
              <a:latin typeface="Times New Roman"/>
              <a:ea typeface="Calibri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Забвению не подлежит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Я и другие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Время перемен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Разговор с собой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Между прошлым и будущим: портрет моего поколения</a:t>
            </a:r>
          </a:p>
          <a:p>
            <a:pPr algn="ctr">
              <a:spcBef>
                <a:spcPts val="0"/>
              </a:spcBef>
            </a:pPr>
            <a:endParaRPr lang="ru-RU" sz="4000" b="1" i="1" kern="1200" dirty="0">
              <a:latin typeface="Times New Roman"/>
              <a:ea typeface="Calibri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607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772817"/>
            <a:ext cx="7772400" cy="1800200"/>
          </a:xfrm>
        </p:spPr>
        <p:txBody>
          <a:bodyPr/>
          <a:lstStyle/>
          <a:p>
            <a:pPr algn="ctr"/>
            <a:r>
              <a:rPr lang="en-US" sz="12000" dirty="0"/>
              <a:t>f</a:t>
            </a:r>
            <a:r>
              <a:rPr lang="en-US" sz="12000" dirty="0" smtClean="0"/>
              <a:t>ipi.ru</a:t>
            </a:r>
            <a:endParaRPr lang="ru-RU" sz="12000" dirty="0"/>
          </a:p>
        </p:txBody>
      </p:sp>
    </p:spTree>
    <p:extLst>
      <p:ext uri="{BB962C8B-B14F-4D97-AF65-F5344CB8AC3E}">
        <p14:creationId xmlns="" xmlns:p14="http://schemas.microsoft.com/office/powerpoint/2010/main" val="216765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604068" y="1484784"/>
            <a:ext cx="8072387" cy="2664296"/>
          </a:xfrm>
        </p:spPr>
        <p:txBody>
          <a:bodyPr/>
          <a:lstStyle/>
          <a:p>
            <a:pPr>
              <a:buClr>
                <a:schemeClr val="tx2">
                  <a:lumMod val="75000"/>
                </a:schemeClr>
              </a:buClr>
              <a:defRPr/>
            </a:pPr>
            <a:r>
              <a:rPr lang="ru-RU" sz="3600" b="1" i="1" dirty="0" smtClean="0">
                <a:latin typeface="Times New Roman"/>
                <a:ea typeface="Calibri"/>
                <a:cs typeface="+mj-cs"/>
              </a:rPr>
              <a:t>Итоговое </a:t>
            </a:r>
            <a:r>
              <a:rPr lang="ru-RU" sz="3600" b="1" i="1" dirty="0">
                <a:latin typeface="Times New Roman"/>
                <a:ea typeface="Calibri"/>
                <a:cs typeface="+mj-cs"/>
              </a:rPr>
              <a:t>сочинение (изложение) </a:t>
            </a:r>
            <a:r>
              <a:rPr lang="ru-RU" sz="3600" b="1" i="1" dirty="0" smtClean="0">
                <a:latin typeface="Times New Roman"/>
                <a:ea typeface="Calibri"/>
                <a:cs typeface="+mj-cs"/>
              </a:rPr>
              <a:t>является обязательным условием допуска </a:t>
            </a:r>
            <a:r>
              <a:rPr lang="ru-RU" sz="3600" b="1" i="1" dirty="0">
                <a:latin typeface="Times New Roman"/>
                <a:ea typeface="Calibri"/>
                <a:cs typeface="+mj-cs"/>
              </a:rPr>
              <a:t>к  </a:t>
            </a:r>
            <a:r>
              <a:rPr lang="ru-RU" sz="3600" b="1" i="1" dirty="0" smtClean="0">
                <a:latin typeface="Times New Roman"/>
                <a:ea typeface="Calibri"/>
                <a:cs typeface="+mj-cs"/>
              </a:rPr>
              <a:t>ГИА по </a:t>
            </a:r>
            <a:r>
              <a:rPr lang="ru-RU" sz="3600" b="1" i="1" dirty="0">
                <a:latin typeface="Times New Roman"/>
                <a:ea typeface="Calibri"/>
                <a:cs typeface="+mj-cs"/>
              </a:rPr>
              <a:t>образовательным программам среднего общего образования </a:t>
            </a:r>
            <a:r>
              <a:rPr lang="ru-RU" sz="3600" b="1" i="1" dirty="0" smtClean="0">
                <a:latin typeface="Times New Roman"/>
                <a:ea typeface="Calibri"/>
                <a:cs typeface="+mj-cs"/>
              </a:rPr>
              <a:t>обучающихся 11 классов</a:t>
            </a:r>
            <a:endParaRPr lang="ru-RU" sz="3600" b="1" i="1" dirty="0" smtClean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032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684213" y="1844675"/>
            <a:ext cx="7772400" cy="2868613"/>
          </a:xfrm>
        </p:spPr>
        <p:txBody>
          <a:bodyPr/>
          <a:lstStyle/>
          <a:p>
            <a:pPr>
              <a:defRPr/>
            </a:pPr>
            <a:endParaRPr lang="ru-RU" sz="1800" b="1" dirty="0" smtClean="0"/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903288"/>
            <a:ext cx="8856984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Изложение вправе писать следующие категории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лиц: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обучающиеся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с </a:t>
            </a: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ОВЗ,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дети-инвалиды и </a:t>
            </a: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инвалиды;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latin typeface="Times New Roman"/>
                <a:ea typeface="Calibri"/>
                <a:cs typeface="+mj-cs"/>
              </a:rPr>
              <a:t>обучающиеся </a:t>
            </a:r>
            <a:r>
              <a:rPr lang="ru-RU" sz="2800" b="1" i="1" dirty="0">
                <a:latin typeface="Times New Roman"/>
                <a:ea typeface="Calibri"/>
                <a:cs typeface="+mj-cs"/>
              </a:rPr>
              <a:t>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 на основании заключения медицинской организации. </a:t>
            </a:r>
          </a:p>
        </p:txBody>
      </p:sp>
    </p:spTree>
    <p:extLst>
      <p:ext uri="{BB962C8B-B14F-4D97-AF65-F5344CB8AC3E}">
        <p14:creationId xmlns="" xmlns:p14="http://schemas.microsoft.com/office/powerpoint/2010/main" val="14166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684213" y="1844675"/>
            <a:ext cx="7772400" cy="2868613"/>
          </a:xfrm>
        </p:spPr>
        <p:txBody>
          <a:bodyPr/>
          <a:lstStyle/>
          <a:p>
            <a:pPr>
              <a:defRPr/>
            </a:pPr>
            <a:endParaRPr lang="ru-RU" sz="1800" b="1" dirty="0" smtClean="0"/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903288"/>
            <a:ext cx="8856984" cy="553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r>
              <a:rPr lang="ru-RU" sz="3600" b="1" i="1" dirty="0">
                <a:latin typeface="Times New Roman"/>
                <a:ea typeface="Calibri"/>
                <a:cs typeface="+mj-cs"/>
              </a:rPr>
              <a:t>Обучающиеся </a:t>
            </a:r>
            <a:r>
              <a:rPr lang="ru-RU" sz="3600" b="1" i="1" dirty="0" smtClean="0">
                <a:latin typeface="Times New Roman"/>
                <a:ea typeface="Calibri"/>
                <a:cs typeface="+mj-cs"/>
              </a:rPr>
              <a:t>11 классов </a:t>
            </a:r>
            <a:r>
              <a:rPr lang="ru-RU" sz="3600" b="1" i="1" dirty="0">
                <a:latin typeface="Times New Roman"/>
                <a:ea typeface="Calibri"/>
                <a:cs typeface="+mj-cs"/>
              </a:rPr>
              <a:t>для участия в итоговом сочинении (изложении) </a:t>
            </a: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подают заявление не позднее чем за две недели до начала проведения итогового сочинения (изложения)</a:t>
            </a:r>
            <a:r>
              <a:rPr lang="ru-RU" sz="3600" b="1" i="1" dirty="0">
                <a:latin typeface="Times New Roman"/>
                <a:ea typeface="Calibri"/>
                <a:cs typeface="+mj-cs"/>
              </a:rPr>
              <a:t> в организации, осуществляющие образовательную деятельность, в которых обучающиеся осваивают образовательные программы среднего общего образования.</a:t>
            </a:r>
          </a:p>
          <a:p>
            <a:pPr indent="450215" algn="ctr">
              <a:lnSpc>
                <a:spcPct val="115000"/>
              </a:lnSpc>
            </a:pPr>
            <a:endParaRPr lang="ru-RU" sz="2800" b="1" i="1" dirty="0">
              <a:solidFill>
                <a:srgbClr val="C00000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20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684213" y="1844675"/>
            <a:ext cx="7772400" cy="2868613"/>
          </a:xfrm>
        </p:spPr>
        <p:txBody>
          <a:bodyPr/>
          <a:lstStyle/>
          <a:p>
            <a:pPr>
              <a:defRPr/>
            </a:pPr>
            <a:endParaRPr lang="ru-RU" sz="1800" b="1" dirty="0" smtClean="0"/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3710" y="924446"/>
            <a:ext cx="8856984" cy="5641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3300" b="1" i="1" dirty="0">
                <a:latin typeface="Times New Roman"/>
                <a:ea typeface="Calibri"/>
                <a:cs typeface="+mj-cs"/>
              </a:rPr>
              <a:t>Обучающиеся с </a:t>
            </a:r>
            <a:r>
              <a:rPr lang="ru-RU" sz="3300" b="1" i="1" dirty="0" smtClean="0">
                <a:latin typeface="Times New Roman"/>
                <a:ea typeface="Calibri"/>
                <a:cs typeface="+mj-cs"/>
              </a:rPr>
              <a:t>ОВЗ при </a:t>
            </a:r>
            <a:r>
              <a:rPr lang="ru-RU" sz="3300" b="1" i="1" dirty="0">
                <a:latin typeface="Times New Roman"/>
                <a:ea typeface="Calibri"/>
                <a:cs typeface="+mj-cs"/>
              </a:rPr>
              <a:t>подаче заявления на написание итогового сочинения (изложения) предъявляют копию рекомендаций </a:t>
            </a:r>
            <a:r>
              <a:rPr lang="ru-RU" sz="3300" b="1" i="1" dirty="0" smtClean="0">
                <a:latin typeface="Times New Roman"/>
                <a:ea typeface="Calibri"/>
                <a:cs typeface="+mj-cs"/>
              </a:rPr>
              <a:t>ПМПК.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33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Обучающиеся </a:t>
            </a:r>
            <a:r>
              <a:rPr lang="ru-RU" sz="33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дети-инвалиды </a:t>
            </a:r>
            <a:r>
              <a:rPr lang="ru-RU" sz="3300" b="1" i="1" dirty="0" smtClean="0">
                <a:latin typeface="Times New Roman"/>
                <a:ea typeface="Calibri"/>
                <a:cs typeface="+mj-cs"/>
              </a:rPr>
              <a:t>предъявляют </a:t>
            </a:r>
            <a:r>
              <a:rPr lang="ru-RU" sz="33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оригинал </a:t>
            </a:r>
            <a:r>
              <a:rPr lang="ru-RU" sz="3300" b="1" i="1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справки</a:t>
            </a:r>
            <a:r>
              <a:rPr lang="ru-RU" sz="3300" b="1" i="1" dirty="0">
                <a:latin typeface="Times New Roman"/>
                <a:ea typeface="Calibri"/>
                <a:cs typeface="+mj-cs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экспертизы.  </a:t>
            </a:r>
          </a:p>
          <a:p>
            <a:pPr indent="450215">
              <a:lnSpc>
                <a:spcPct val="115000"/>
              </a:lnSpc>
            </a:pPr>
            <a:endParaRPr lang="ru-RU" b="1" i="1" dirty="0">
              <a:solidFill>
                <a:srgbClr val="C00000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4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684213" y="1844675"/>
            <a:ext cx="7772400" cy="2868613"/>
          </a:xfrm>
        </p:spPr>
        <p:txBody>
          <a:bodyPr/>
          <a:lstStyle/>
          <a:p>
            <a:pPr>
              <a:defRPr/>
            </a:pPr>
            <a:endParaRPr lang="ru-RU" sz="1800" b="1" dirty="0" smtClean="0"/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576" y="184482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r>
              <a:rPr lang="ru-RU" sz="3600" b="1" i="1" dirty="0">
                <a:latin typeface="Times New Roman"/>
                <a:ea typeface="Calibri"/>
                <a:cs typeface="+mj-cs"/>
              </a:rPr>
              <a:t>Итоговое сочинение (изложение) проводится в организациях, осуществляющих образовательную деятельность, в которых обучающиеся осваивают образовательные программы среднего общего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5292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827584" y="764705"/>
            <a:ext cx="7772400" cy="5760639"/>
          </a:xfrm>
        </p:spPr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36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36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kern="1200" dirty="0" smtClean="0">
                <a:latin typeface="Times New Roman"/>
                <a:ea typeface="Calibri"/>
                <a:cs typeface="+mj-cs"/>
              </a:rPr>
              <a:t>Итоговое </a:t>
            </a:r>
            <a:r>
              <a:rPr lang="ru-RU" sz="3600" b="1" i="1" kern="1200" dirty="0">
                <a:latin typeface="Times New Roman"/>
                <a:ea typeface="Calibri"/>
                <a:cs typeface="+mj-cs"/>
              </a:rPr>
              <a:t>сочинение (изложение) </a:t>
            </a:r>
            <a:r>
              <a:rPr lang="ru-RU" sz="3600" b="1" i="1" kern="1200" dirty="0" smtClean="0">
                <a:latin typeface="Times New Roman"/>
                <a:ea typeface="Calibri"/>
                <a:cs typeface="+mj-cs"/>
              </a:rPr>
              <a:t>проводится: </a:t>
            </a:r>
          </a:p>
          <a:p>
            <a:pPr indent="45085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15 апреля</a:t>
            </a:r>
          </a:p>
          <a:p>
            <a:pPr indent="45085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5 мая</a:t>
            </a:r>
          </a:p>
          <a:p>
            <a:pPr indent="45085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i="1" kern="1200" dirty="0" smtClean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19 мая</a:t>
            </a: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719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827584" y="764705"/>
            <a:ext cx="7772400" cy="4608512"/>
          </a:xfrm>
        </p:spPr>
        <p:txBody>
          <a:bodyPr/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endParaRPr lang="ru-RU" sz="2400" b="1" i="1" kern="1200" dirty="0" smtClean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kern="1200" dirty="0">
                <a:latin typeface="Times New Roman"/>
                <a:ea typeface="Calibri"/>
                <a:cs typeface="+mj-cs"/>
              </a:rPr>
              <a:t>Продолжительность написания итогового сочинения (изложения)  составляет  </a:t>
            </a:r>
            <a:r>
              <a:rPr lang="ru-RU" sz="3600" b="1" i="1" u="sng" kern="1200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3 часа 55 минут </a:t>
            </a:r>
            <a:r>
              <a:rPr lang="ru-RU" sz="3600" b="1" i="1" kern="1200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(235 минут)</a:t>
            </a:r>
            <a:r>
              <a:rPr lang="ru-RU" sz="3600" b="1" i="1" kern="1200" dirty="0">
                <a:latin typeface="Times New Roman"/>
                <a:ea typeface="Calibri"/>
                <a:cs typeface="+mj-cs"/>
              </a:rPr>
              <a:t>. </a:t>
            </a:r>
          </a:p>
          <a:p>
            <a:pPr>
              <a:defRPr/>
            </a:pPr>
            <a:endParaRPr lang="ru-RU" sz="3600" b="1" i="1" kern="1200" dirty="0">
              <a:solidFill>
                <a:srgbClr val="C00000"/>
              </a:solidFill>
              <a:latin typeface="Times New Roman"/>
              <a:ea typeface="Calibri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1800" b="1" dirty="0" smtClean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/>
          </a:p>
          <a:p>
            <a:pPr>
              <a:buClr>
                <a:schemeClr val="tx2">
                  <a:lumMod val="75000"/>
                </a:schemeClr>
              </a:buClr>
              <a:defRPr/>
            </a:pPr>
            <a:endParaRPr lang="ru-RU" sz="1800" b="1" dirty="0" smtClean="0"/>
          </a:p>
        </p:txBody>
      </p:sp>
      <p:pic>
        <p:nvPicPr>
          <p:cNvPr id="512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502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659</Words>
  <Application>Microsoft Office PowerPoint</Application>
  <PresentationFormat>Экран (4:3)</PresentationFormat>
  <Paragraphs>271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Международный</vt:lpstr>
      <vt:lpstr>1_Международный</vt:lpstr>
      <vt:lpstr>Об обеспечении и проведении     государственной итоговой аттестации выпускников 11-ых классов  ИТОГОВОЕ СОЧИНЕНИЕ (ИЗЛОЖЕНИЕ)  как допуск к ГИА  </vt:lpstr>
      <vt:lpstr>Нормативные документы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обеспечении и проведении     государственной итоговой аттестации выпускников 11-ых классов  в 2016-2017учебном году</dc:title>
  <dc:creator>User</dc:creator>
  <cp:lastModifiedBy>OEM</cp:lastModifiedBy>
  <cp:revision>59</cp:revision>
  <cp:lastPrinted>2018-11-15T07:58:07Z</cp:lastPrinted>
  <dcterms:created xsi:type="dcterms:W3CDTF">2016-11-09T08:49:59Z</dcterms:created>
  <dcterms:modified xsi:type="dcterms:W3CDTF">2021-04-03T03:04:03Z</dcterms:modified>
</cp:coreProperties>
</file>