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6" r:id="rId3"/>
    <p:sldId id="257" r:id="rId4"/>
    <p:sldId id="259" r:id="rId5"/>
    <p:sldId id="260" r:id="rId6"/>
    <p:sldId id="261" r:id="rId7"/>
    <p:sldId id="262" r:id="rId8"/>
    <p:sldId id="263" r:id="rId9"/>
    <p:sldId id="266" r:id="rId10"/>
    <p:sldId id="264" r:id="rId11"/>
    <p:sldId id="267" r:id="rId12"/>
    <p:sldId id="268" r:id="rId13"/>
    <p:sldId id="265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9" d="100"/>
          <a:sy n="79" d="100"/>
        </p:scale>
        <p:origin x="-486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12FE9-3556-4D6B-BCFB-BA7F1075DC74}" type="datetimeFigureOut">
              <a:rPr lang="ru-RU" smtClean="0"/>
              <a:pPr/>
              <a:t>15.03.2016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9B60BF-34A6-4206-B861-5EE2AAAF1B6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12FE9-3556-4D6B-BCFB-BA7F1075DC74}" type="datetimeFigureOut">
              <a:rPr lang="ru-RU" smtClean="0"/>
              <a:pPr/>
              <a:t>15.03.2016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9B60BF-34A6-4206-B861-5EE2AAAF1B6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12FE9-3556-4D6B-BCFB-BA7F1075DC74}" type="datetimeFigureOut">
              <a:rPr lang="ru-RU" smtClean="0"/>
              <a:pPr/>
              <a:t>15.03.2016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9B60BF-34A6-4206-B861-5EE2AAAF1B6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12FE9-3556-4D6B-BCFB-BA7F1075DC74}" type="datetimeFigureOut">
              <a:rPr lang="ru-RU" smtClean="0"/>
              <a:pPr/>
              <a:t>15.03.2016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9B60BF-34A6-4206-B861-5EE2AAAF1B6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12FE9-3556-4D6B-BCFB-BA7F1075DC74}" type="datetimeFigureOut">
              <a:rPr lang="ru-RU" smtClean="0"/>
              <a:pPr/>
              <a:t>15.03.2016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9B60BF-34A6-4206-B861-5EE2AAAF1B6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12FE9-3556-4D6B-BCFB-BA7F1075DC74}" type="datetimeFigureOut">
              <a:rPr lang="ru-RU" smtClean="0"/>
              <a:pPr/>
              <a:t>15.03.2016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9B60BF-34A6-4206-B861-5EE2AAAF1B6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12FE9-3556-4D6B-BCFB-BA7F1075DC74}" type="datetimeFigureOut">
              <a:rPr lang="ru-RU" smtClean="0"/>
              <a:pPr/>
              <a:t>15.03.2016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9B60BF-34A6-4206-B861-5EE2AAAF1B6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12FE9-3556-4D6B-BCFB-BA7F1075DC74}" type="datetimeFigureOut">
              <a:rPr lang="ru-RU" smtClean="0"/>
              <a:pPr/>
              <a:t>15.03.2016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9B60BF-34A6-4206-B861-5EE2AAAF1B6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12FE9-3556-4D6B-BCFB-BA7F1075DC74}" type="datetimeFigureOut">
              <a:rPr lang="ru-RU" smtClean="0"/>
              <a:pPr/>
              <a:t>15.03.2016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9B60BF-34A6-4206-B861-5EE2AAAF1B6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12FE9-3556-4D6B-BCFB-BA7F1075DC74}" type="datetimeFigureOut">
              <a:rPr lang="ru-RU" smtClean="0"/>
              <a:pPr/>
              <a:t>15.03.2016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9B60BF-34A6-4206-B861-5EE2AAAF1B6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12FE9-3556-4D6B-BCFB-BA7F1075DC74}" type="datetimeFigureOut">
              <a:rPr lang="ru-RU" smtClean="0"/>
              <a:pPr/>
              <a:t>15.03.2016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9B60BF-34A6-4206-B861-5EE2AAAF1B6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D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F12FE9-3556-4D6B-BCFB-BA7F1075DC74}" type="datetimeFigureOut">
              <a:rPr lang="ru-RU" smtClean="0"/>
              <a:pPr/>
              <a:t>15.03.2016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9B60BF-34A6-4206-B861-5EE2AAAF1B6B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://ped-kopilka.ru/vs-ob-yetikete/pravila-povedenija-v-shkole-poleznye-sovety-i-rekomendaci-dlja-uchaschihsja.html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ru-RU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Например</a:t>
            </a:r>
            <a:r>
              <a:rPr lang="ru-RU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:</a:t>
            </a:r>
            <a:endParaRPr lang="ru-RU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Отлично</a:t>
            </a:r>
            <a:r>
              <a:rPr lang="ru-RU" dirty="0"/>
              <a:t>! Ты, как всегда, сделал все отвратительно!</a:t>
            </a:r>
          </a:p>
          <a:p>
            <a:r>
              <a:rPr lang="ru-RU" dirty="0" smtClean="0"/>
              <a:t>Ты </a:t>
            </a:r>
            <a:r>
              <a:rPr lang="ru-RU" dirty="0"/>
              <a:t>так считаешь? Я подумаю об этом.</a:t>
            </a:r>
          </a:p>
          <a:p>
            <a:r>
              <a:rPr lang="ru-RU" dirty="0" smtClean="0"/>
              <a:t>С </a:t>
            </a:r>
            <a:r>
              <a:rPr lang="ru-RU" dirty="0"/>
              <a:t>вашими способностями вам лучше всего сидеть дома.</a:t>
            </a:r>
          </a:p>
          <a:p>
            <a:r>
              <a:rPr lang="ru-RU" dirty="0" smtClean="0"/>
              <a:t>Да</a:t>
            </a:r>
            <a:r>
              <a:rPr lang="ru-RU" dirty="0"/>
              <a:t>, можно и дома, можно и использовать их в деле.</a:t>
            </a:r>
          </a:p>
          <a:p>
            <a:r>
              <a:rPr lang="ru-RU" dirty="0" smtClean="0"/>
              <a:t>Да</a:t>
            </a:r>
            <a:r>
              <a:rPr lang="ru-RU" dirty="0"/>
              <a:t>, я часто делаю это.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1 </a:t>
            </a:r>
            <a:r>
              <a:rPr lang="ru-RU" dirty="0"/>
              <a:t>группа: « - Нельзя быть такой (таким )  занудой; Ты помешан(а) на опасностях у тебя просто паранойя. </a:t>
            </a:r>
            <a:endParaRPr lang="ru-RU" dirty="0" smtClean="0"/>
          </a:p>
          <a:p>
            <a:r>
              <a:rPr lang="ru-RU" dirty="0" smtClean="0"/>
              <a:t>2 </a:t>
            </a:r>
            <a:r>
              <a:rPr lang="ru-RU" dirty="0"/>
              <a:t>группа - У тебя замечательные духи. Уже из коридора чувствуешь запах; - вечно тебе больше всех надо!»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282" y="0"/>
            <a:ext cx="8229600" cy="1143000"/>
          </a:xfrm>
        </p:spPr>
        <p:txBody>
          <a:bodyPr>
            <a:normAutofit/>
          </a:bodyPr>
          <a:lstStyle/>
          <a:p>
            <a:r>
              <a:rPr lang="ru-RU" dirty="0" smtClean="0"/>
              <a:t>Типичные приемы слушания: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928670"/>
            <a:ext cx="9144000" cy="5786478"/>
          </a:xfrm>
        </p:spPr>
        <p:txBody>
          <a:bodyPr>
            <a:noAutofit/>
          </a:bodyPr>
          <a:lstStyle/>
          <a:p>
            <a:r>
              <a:rPr lang="ru-RU" sz="1600" dirty="0" smtClean="0"/>
              <a:t>1. Глухое молчание</a:t>
            </a:r>
          </a:p>
          <a:p>
            <a:r>
              <a:rPr lang="ru-RU" sz="1600" dirty="0" smtClean="0"/>
              <a:t>2. </a:t>
            </a:r>
            <a:r>
              <a:rPr lang="ru-RU" sz="1600" dirty="0" err="1" smtClean="0"/>
              <a:t>Угу-поддакивание</a:t>
            </a:r>
            <a:r>
              <a:rPr lang="ru-RU" sz="1600" dirty="0" smtClean="0"/>
              <a:t> ("ага", "угу", "да-да", "ну", кивание головой и т.п.).</a:t>
            </a:r>
          </a:p>
          <a:p>
            <a:r>
              <a:rPr lang="ru-RU" sz="1600" dirty="0" smtClean="0"/>
              <a:t>3. Эхо - повторение последних слов собеседника.</a:t>
            </a:r>
          </a:p>
          <a:p>
            <a:r>
              <a:rPr lang="ru-RU" sz="1600" dirty="0" smtClean="0"/>
              <a:t>4. Зеркало - повторение последней фразы с изменением порядка слов.</a:t>
            </a:r>
          </a:p>
          <a:p>
            <a:r>
              <a:rPr lang="ru-RU" sz="1600" dirty="0" smtClean="0"/>
              <a:t>5. Парафраз - передача содержания высказывания партнера другими словами. </a:t>
            </a:r>
          </a:p>
          <a:p>
            <a:r>
              <a:rPr lang="ru-RU" sz="1600" dirty="0" smtClean="0"/>
              <a:t>6. Побуждение - междометия и другие выражения, побуждающие собеседника продолжить прерванную речь ("Ну и...", "Ну и что дальше ?", "Давай-давай" и т п.). </a:t>
            </a:r>
          </a:p>
          <a:p>
            <a:r>
              <a:rPr lang="ru-RU" sz="1600" dirty="0" smtClean="0"/>
              <a:t>7. Уточняющие вопросы - </a:t>
            </a:r>
            <a:r>
              <a:rPr lang="ru-RU" sz="1600" dirty="0" err="1" smtClean="0"/>
              <a:t>вопросы</a:t>
            </a:r>
            <a:r>
              <a:rPr lang="ru-RU" sz="1600" dirty="0" smtClean="0"/>
              <a:t> типа "Что ты имел в виду, когда говорил "эсхатологический".</a:t>
            </a:r>
          </a:p>
          <a:p>
            <a:r>
              <a:rPr lang="ru-RU" sz="1600" dirty="0" smtClean="0"/>
              <a:t>8. Наводящие вопросы - </a:t>
            </a:r>
            <a:r>
              <a:rPr lang="ru-RU" sz="1600" dirty="0" err="1" smtClean="0"/>
              <a:t>вопросы</a:t>
            </a:r>
            <a:r>
              <a:rPr lang="ru-RU" sz="1600" dirty="0" smtClean="0"/>
              <a:t> типа "</a:t>
            </a:r>
            <a:r>
              <a:rPr lang="ru-RU" sz="1600" dirty="0" err="1" smtClean="0"/>
              <a:t>Что-где-когда-почему-зачем</a:t>
            </a:r>
            <a:r>
              <a:rPr lang="ru-RU" sz="1600" dirty="0" smtClean="0"/>
              <a:t>", расширяющие сферу, затронутую говорящим, нередко такие вопросы являются по существу уводящими от линии, намеченной рассказчиком.</a:t>
            </a:r>
          </a:p>
          <a:p>
            <a:r>
              <a:rPr lang="ru-RU" sz="1600" dirty="0" smtClean="0"/>
              <a:t>9. Оценки, советы</a:t>
            </a:r>
          </a:p>
          <a:p>
            <a:r>
              <a:rPr lang="ru-RU" sz="1600" dirty="0" smtClean="0"/>
              <a:t>10. Продолжения - когда слушающий вклинивается в речь и пытается завершить фразу, начатую говорящим, "подсказывает слова".</a:t>
            </a:r>
          </a:p>
          <a:p>
            <a:r>
              <a:rPr lang="ru-RU" sz="1600" dirty="0" smtClean="0"/>
              <a:t>11. Эмоции - "ух", "ах", "здорово", смех, "</a:t>
            </a:r>
            <a:r>
              <a:rPr lang="ru-RU" sz="1600" dirty="0" err="1" smtClean="0"/>
              <a:t>ну-и-ну</a:t>
            </a:r>
            <a:r>
              <a:rPr lang="ru-RU" sz="1600" dirty="0" smtClean="0"/>
              <a:t>", "скорбная мина" и пр.</a:t>
            </a:r>
          </a:p>
          <a:p>
            <a:r>
              <a:rPr lang="ru-RU" sz="1600" dirty="0" smtClean="0"/>
              <a:t>12. Нерелевантные и </a:t>
            </a:r>
            <a:r>
              <a:rPr lang="ru-RU" sz="1600" dirty="0" err="1" smtClean="0"/>
              <a:t>псевдорелевантные</a:t>
            </a:r>
            <a:r>
              <a:rPr lang="ru-RU" sz="1600" dirty="0" smtClean="0"/>
              <a:t> высказывания - </a:t>
            </a:r>
            <a:r>
              <a:rPr lang="ru-RU" sz="1600" dirty="0" err="1" smtClean="0"/>
              <a:t>высказывания</a:t>
            </a:r>
            <a:r>
              <a:rPr lang="ru-RU" sz="1600" dirty="0" smtClean="0"/>
              <a:t>, не относящиеся к делу или относящиеся лишь формально ("а в Гималаях все иначе" и следует рассказ о Гималаях, "кстати о музыке... " и следует информация о гонорарах известных музыкантов).</a:t>
            </a:r>
          </a:p>
          <a:p>
            <a:endParaRPr lang="ru-RU" sz="16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ru-RU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Используемые источники:</a:t>
            </a:r>
            <a:endParaRPr lang="ru-RU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 smtClean="0"/>
              <a:t>Классный час в 7 классе по теме «Человеческая бестактность». </a:t>
            </a:r>
            <a:r>
              <a:rPr lang="ru-RU" dirty="0" err="1" smtClean="0"/>
              <a:t>Дубанова</a:t>
            </a:r>
            <a:r>
              <a:rPr lang="ru-RU" dirty="0" smtClean="0"/>
              <a:t> О.В.</a:t>
            </a:r>
          </a:p>
          <a:p>
            <a:r>
              <a:rPr lang="ru-RU" dirty="0" smtClean="0"/>
              <a:t>Толковый словарь Ожегова</a:t>
            </a:r>
          </a:p>
          <a:p>
            <a:r>
              <a:rPr lang="ru-RU" dirty="0" err="1" smtClean="0"/>
              <a:t>Википедия</a:t>
            </a:r>
            <a:endParaRPr lang="ru-RU" dirty="0" smtClean="0"/>
          </a:p>
          <a:p>
            <a:r>
              <a:rPr lang="ru-RU" dirty="0" smtClean="0"/>
              <a:t>Правила поведения в школе. Полезные советы и рекомендации для учащихся. </a:t>
            </a:r>
          </a:p>
          <a:p>
            <a:r>
              <a:rPr lang="en-US" dirty="0" smtClean="0">
                <a:hlinkClick r:id="rId2"/>
              </a:rPr>
              <a:t>http://ped-kopilka.ru/vs-ob-yetikete/pravila-povedenija-v-shkole-poleznye-sovety-i-rekomendaci-dlja-uchaschihsja.html</a:t>
            </a:r>
            <a:endParaRPr lang="ru-RU" dirty="0" smtClean="0"/>
          </a:p>
          <a:p>
            <a:r>
              <a:rPr lang="ru-RU" dirty="0" smtClean="0"/>
              <a:t>Навыки </a:t>
            </a:r>
            <a:r>
              <a:rPr lang="ru-RU" smtClean="0"/>
              <a:t>эффективного общения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916832"/>
            <a:ext cx="7772400" cy="1470025"/>
          </a:xfrm>
        </p:spPr>
        <p:txBody>
          <a:bodyPr>
            <a:no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ru-RU" sz="8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Бестактность</a:t>
            </a:r>
            <a:endParaRPr lang="ru-RU" sz="80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051720" y="4365104"/>
            <a:ext cx="6400800" cy="1752600"/>
          </a:xfrm>
        </p:spPr>
        <p:txBody>
          <a:bodyPr/>
          <a:lstStyle/>
          <a:p>
            <a:pPr algn="r"/>
            <a:r>
              <a:rPr lang="ru-RU" dirty="0" smtClean="0"/>
              <a:t>МАОУ «Лингвистическая гимназия №3 г. Улан-Удэ»</a:t>
            </a:r>
          </a:p>
          <a:p>
            <a:pPr algn="r"/>
            <a:r>
              <a:rPr lang="ru-RU" dirty="0" err="1" smtClean="0"/>
              <a:t>Алагуева</a:t>
            </a:r>
            <a:r>
              <a:rPr lang="ru-RU" dirty="0" smtClean="0"/>
              <a:t> Наталья </a:t>
            </a:r>
            <a:r>
              <a:rPr lang="ru-RU" dirty="0" err="1" smtClean="0"/>
              <a:t>саяновна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1824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>Тактичность</a:t>
            </a:r>
            <a:r>
              <a:rPr lang="ru-RU" dirty="0" smtClean="0"/>
              <a:t> </a:t>
            </a:r>
            <a:br>
              <a:rPr lang="ru-RU" dirty="0" smtClean="0"/>
            </a:br>
            <a:r>
              <a:rPr lang="ru-RU" dirty="0" smtClean="0"/>
              <a:t>(</a:t>
            </a:r>
            <a:r>
              <a:rPr lang="ru-RU" b="1" dirty="0" smtClean="0"/>
              <a:t>такт</a:t>
            </a:r>
            <a:r>
              <a:rPr lang="ru-RU" dirty="0" smtClean="0"/>
              <a:t>, </a:t>
            </a:r>
            <a:r>
              <a:rPr lang="ru-RU" b="1" dirty="0" smtClean="0"/>
              <a:t>чувство такта</a:t>
            </a:r>
            <a:r>
              <a:rPr lang="ru-RU" dirty="0" smtClean="0"/>
              <a:t>, </a:t>
            </a:r>
            <a:r>
              <a:rPr lang="ru-RU" b="1" dirty="0" smtClean="0"/>
              <a:t>чувство меры</a:t>
            </a:r>
            <a:r>
              <a:rPr lang="ru-RU" dirty="0" smtClean="0"/>
              <a:t>; лат. </a:t>
            </a:r>
            <a:r>
              <a:rPr lang="la-Latn" i="1" dirty="0" smtClean="0"/>
              <a:t>tactus</a:t>
            </a:r>
            <a:r>
              <a:rPr lang="ru-RU" dirty="0" smtClean="0"/>
              <a:t> — прикосновение, осязание, чувство)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536304"/>
            <a:ext cx="8229600" cy="4061048"/>
          </a:xfrm>
        </p:spPr>
        <p:txBody>
          <a:bodyPr>
            <a:normAutofit fontScale="92500"/>
          </a:bodyPr>
          <a:lstStyle/>
          <a:p>
            <a:pPr algn="just">
              <a:buNone/>
            </a:pPr>
            <a:r>
              <a:rPr lang="ru-RU" dirty="0" smtClean="0"/>
              <a:t>  — умение вести себя в соответствии с принятым этикетом и этическими нормами. Людей с чувством такта называют тактичными. </a:t>
            </a:r>
          </a:p>
          <a:p>
            <a:pPr algn="just">
              <a:buNone/>
            </a:pPr>
            <a:r>
              <a:rPr lang="ru-RU" dirty="0"/>
              <a:t> </a:t>
            </a:r>
            <a:r>
              <a:rPr lang="ru-RU" dirty="0" smtClean="0"/>
              <a:t>   Тактичность подразумевает не только простое следование правилам поведения, но и умение понимать собеседника и не допускать неприятных для других людей ситуаций.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Бестактность –</a:t>
            </a: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 smtClean="0"/>
              <a:t>Бестактный</a:t>
            </a:r>
            <a:r>
              <a:rPr lang="ru-RU" dirty="0" smtClean="0"/>
              <a:t> – лишённый такта, чуткости, чувства приличия. (Толковый словарь Ожегова)</a:t>
            </a:r>
          </a:p>
          <a:p>
            <a:r>
              <a:rPr lang="ru-RU" dirty="0" smtClean="0"/>
              <a:t> отсутствие чувства такта и меры, неумение человека контролировать свое поведение, управлять своими эмоциями, вести себя в соответствии с этическими нормами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ru-RU" sz="6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Дейл Карнеги</a:t>
            </a:r>
            <a:endParaRPr lang="ru-RU" sz="60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427984" y="1600200"/>
            <a:ext cx="4258816" cy="4525963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ru-RU" dirty="0"/>
              <a:t>Американский педагог, лектор, писатель, психолог. </a:t>
            </a:r>
            <a:endParaRPr lang="ru-RU" dirty="0" smtClean="0"/>
          </a:p>
          <a:p>
            <a:pPr algn="just"/>
            <a:r>
              <a:rPr lang="ru-RU" dirty="0" smtClean="0"/>
              <a:t>Стоял </a:t>
            </a:r>
            <a:r>
              <a:rPr lang="ru-RU" dirty="0"/>
              <a:t>у истоков создания теории общения, переведя научные разработки психологов того времени в практическую область, разработав собственную концепцию бесконфликтного общения.</a:t>
            </a:r>
          </a:p>
        </p:txBody>
      </p:sp>
      <p:pic>
        <p:nvPicPr>
          <p:cNvPr id="13314" name="Picture 2" descr="http://mechtayte.ru/wp-content/uploads/2016/02/dale_carnegi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71600" y="1772816"/>
            <a:ext cx="2781300" cy="27813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ru-RU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«Случай на железнодорожном вокзале»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/>
              <a:t>«В кассу железнодорожного вокзала стояла огромная очередь. Было тесно, душно. Какая то старушка, прося снисхождения к усталым, больным своим ногам, стала объяснять очереди, что ей тяжело стоять и что если нет возражающих, она бы взяла билет без очереди. И, чуть слышно добавила, что она участница войны, но, к сожалению, в спешке во время сборов уложила удостоверение на дно огромной сумки.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371797"/>
            <a:ext cx="8229600" cy="5865515"/>
          </a:xfrm>
        </p:spPr>
        <p:txBody>
          <a:bodyPr>
            <a:normAutofit fontScale="92500" lnSpcReduction="20000"/>
          </a:bodyPr>
          <a:lstStyle/>
          <a:p>
            <a:r>
              <a:rPr lang="ru-RU" dirty="0"/>
              <a:t>«…В очереди поднялся недовольный ропот: «Сидела бы ты бабуся, дома!», «Подумаешь, война – да когда это было, пора и забыть?». Голоса были молоды, раздраженно-дерзки». «Есть удостоверение – вынь и покажи!» – крикнул дюжий парень в джинсах с ног до головы. Вдруг из очереди послышался голос: «Пропустите меня, я с удостоверением». И к окошку кассы двинулся высокий молодой человек. В руке он держал красную книжечку. Верхняя пуговица его пиджака расстегнулась, и стоящие рядом люди увидели звезду  </a:t>
            </a:r>
            <a:r>
              <a:rPr lang="ru-RU" dirty="0" smtClean="0"/>
              <a:t>Героя. </a:t>
            </a:r>
            <a:r>
              <a:rPr lang="ru-RU" dirty="0"/>
              <a:t>«До какой станции тебе,                 мать?» – участливо спросил он женщину. И через минуту протянул ей билет».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0" y="1600200"/>
            <a:ext cx="4114800" cy="4525963"/>
          </a:xfrm>
        </p:spPr>
        <p:txBody>
          <a:bodyPr/>
          <a:lstStyle/>
          <a:p>
            <a:r>
              <a:rPr lang="ru-RU" dirty="0"/>
              <a:t>«Когда старая женщина ушла, этот человек вернулся на свое место в очереди. Все молчали. Никто в эту минуту не смел посмотреть друг другу в глаза…» </a:t>
            </a:r>
          </a:p>
          <a:p>
            <a:endParaRPr lang="ru-RU" dirty="0"/>
          </a:p>
        </p:txBody>
      </p:sp>
      <p:pic>
        <p:nvPicPr>
          <p:cNvPr id="10242" name="Picture 2" descr="https://static33.cmtt.ru/club/1d/b8/4c/1a32e9996e2fd9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2060848"/>
            <a:ext cx="4551876" cy="306896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ru-RU" dirty="0" smtClean="0"/>
              <a:t>Группа </a:t>
            </a:r>
            <a:r>
              <a:rPr lang="ru-RU" dirty="0"/>
              <a:t>1. Вы спешите на важную встречу, опаздываете, вдруг к вам обращается старушка с просьбой помочь ей пройти дорогу. Ваши действия?</a:t>
            </a:r>
          </a:p>
          <a:p>
            <a:r>
              <a:rPr lang="ru-RU" dirty="0" smtClean="0"/>
              <a:t>Группа 2</a:t>
            </a:r>
            <a:r>
              <a:rPr lang="ru-RU" dirty="0"/>
              <a:t>. Вы решили устроить дискотеку, пользуясь отсутствием родителей дома. Включили на полную катушку музыку.  Но вдруг в дверь постучали. Это была бабушка – соседка. Она просит вас прекратить это безобразие. Ваши действия?</a:t>
            </a:r>
          </a:p>
          <a:p>
            <a:r>
              <a:rPr lang="ru-RU" dirty="0" smtClean="0"/>
              <a:t>Группа 3</a:t>
            </a:r>
            <a:r>
              <a:rPr lang="ru-RU" dirty="0"/>
              <a:t>. Тебя раздражает некто из твоего класса ну просто до невозможности! Ваша реакция.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105</TotalTime>
  <Words>750</Words>
  <Application>Microsoft Office PowerPoint</Application>
  <PresentationFormat>Экран (4:3)</PresentationFormat>
  <Paragraphs>47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Тема Office</vt:lpstr>
      <vt:lpstr>Слайд 1</vt:lpstr>
      <vt:lpstr>Бестактность</vt:lpstr>
      <vt:lpstr>Тактичность  (такт, чувство такта, чувство меры; лат. tactus — прикосновение, осязание, чувство)</vt:lpstr>
      <vt:lpstr>Бестактность – </vt:lpstr>
      <vt:lpstr>Дейл Карнеги</vt:lpstr>
      <vt:lpstr>«Случай на железнодорожном вокзале»</vt:lpstr>
      <vt:lpstr>Слайд 7</vt:lpstr>
      <vt:lpstr>Слайд 8</vt:lpstr>
      <vt:lpstr>Слайд 9</vt:lpstr>
      <vt:lpstr>Например:</vt:lpstr>
      <vt:lpstr>Слайд 11</vt:lpstr>
      <vt:lpstr>Типичные приемы слушания: </vt:lpstr>
      <vt:lpstr>Используемые источники: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HP</dc:creator>
  <cp:lastModifiedBy>Гимназия №3</cp:lastModifiedBy>
  <cp:revision>16</cp:revision>
  <dcterms:created xsi:type="dcterms:W3CDTF">2016-03-13T03:39:22Z</dcterms:created>
  <dcterms:modified xsi:type="dcterms:W3CDTF">2016-03-15T02:41:14Z</dcterms:modified>
</cp:coreProperties>
</file>